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2" r:id="rId1"/>
  </p:sldMasterIdLst>
  <p:notesMasterIdLst>
    <p:notesMasterId r:id="rId25"/>
  </p:notesMasterIdLst>
  <p:handoutMasterIdLst>
    <p:handoutMasterId r:id="rId26"/>
  </p:handoutMasterIdLst>
  <p:sldIdLst>
    <p:sldId id="256" r:id="rId2"/>
    <p:sldId id="353" r:id="rId3"/>
    <p:sldId id="404" r:id="rId4"/>
    <p:sldId id="414" r:id="rId5"/>
    <p:sldId id="405" r:id="rId6"/>
    <p:sldId id="386" r:id="rId7"/>
    <p:sldId id="407" r:id="rId8"/>
    <p:sldId id="396" r:id="rId9"/>
    <p:sldId id="416" r:id="rId10"/>
    <p:sldId id="415" r:id="rId11"/>
    <p:sldId id="409" r:id="rId12"/>
    <p:sldId id="408" r:id="rId13"/>
    <p:sldId id="397" r:id="rId14"/>
    <p:sldId id="398" r:id="rId15"/>
    <p:sldId id="399" r:id="rId16"/>
    <p:sldId id="400" r:id="rId17"/>
    <p:sldId id="411" r:id="rId18"/>
    <p:sldId id="412" r:id="rId19"/>
    <p:sldId id="413" r:id="rId20"/>
    <p:sldId id="320" r:id="rId21"/>
    <p:sldId id="360" r:id="rId22"/>
    <p:sldId id="401" r:id="rId23"/>
    <p:sldId id="403" r:id="rId24"/>
  </p:sldIdLst>
  <p:sldSz cx="9144000" cy="6858000" type="screen4x3"/>
  <p:notesSz cx="6797675" cy="9926638"/>
  <p:defaultTextStyle>
    <a:defPPr>
      <a:defRPr lang="es-ES"/>
    </a:defPPr>
    <a:lvl1pPr algn="l" rtl="0" fontAlgn="base">
      <a:spcBef>
        <a:spcPct val="0"/>
      </a:spcBef>
      <a:spcAft>
        <a:spcPct val="0"/>
      </a:spcAft>
      <a:defRPr kumimoji="1" sz="3200" b="1" kern="1200">
        <a:solidFill>
          <a:schemeClr val="bg1"/>
        </a:solidFill>
        <a:latin typeface="Times New Roman" pitchFamily="18" charset="0"/>
        <a:ea typeface="+mn-ea"/>
        <a:cs typeface="Arial" charset="0"/>
      </a:defRPr>
    </a:lvl1pPr>
    <a:lvl2pPr marL="457200" algn="l" rtl="0" fontAlgn="base">
      <a:spcBef>
        <a:spcPct val="0"/>
      </a:spcBef>
      <a:spcAft>
        <a:spcPct val="0"/>
      </a:spcAft>
      <a:defRPr kumimoji="1" sz="3200" b="1" kern="1200">
        <a:solidFill>
          <a:schemeClr val="bg1"/>
        </a:solidFill>
        <a:latin typeface="Times New Roman" pitchFamily="18" charset="0"/>
        <a:ea typeface="+mn-ea"/>
        <a:cs typeface="Arial" charset="0"/>
      </a:defRPr>
    </a:lvl2pPr>
    <a:lvl3pPr marL="914400" algn="l" rtl="0" fontAlgn="base">
      <a:spcBef>
        <a:spcPct val="0"/>
      </a:spcBef>
      <a:spcAft>
        <a:spcPct val="0"/>
      </a:spcAft>
      <a:defRPr kumimoji="1" sz="3200" b="1" kern="1200">
        <a:solidFill>
          <a:schemeClr val="bg1"/>
        </a:solidFill>
        <a:latin typeface="Times New Roman" pitchFamily="18" charset="0"/>
        <a:ea typeface="+mn-ea"/>
        <a:cs typeface="Arial" charset="0"/>
      </a:defRPr>
    </a:lvl3pPr>
    <a:lvl4pPr marL="1371600" algn="l" rtl="0" fontAlgn="base">
      <a:spcBef>
        <a:spcPct val="0"/>
      </a:spcBef>
      <a:spcAft>
        <a:spcPct val="0"/>
      </a:spcAft>
      <a:defRPr kumimoji="1" sz="3200" b="1" kern="1200">
        <a:solidFill>
          <a:schemeClr val="bg1"/>
        </a:solidFill>
        <a:latin typeface="Times New Roman" pitchFamily="18" charset="0"/>
        <a:ea typeface="+mn-ea"/>
        <a:cs typeface="Arial" charset="0"/>
      </a:defRPr>
    </a:lvl4pPr>
    <a:lvl5pPr marL="1828800" algn="l" rtl="0" fontAlgn="base">
      <a:spcBef>
        <a:spcPct val="0"/>
      </a:spcBef>
      <a:spcAft>
        <a:spcPct val="0"/>
      </a:spcAft>
      <a:defRPr kumimoji="1" sz="3200" b="1" kern="1200">
        <a:solidFill>
          <a:schemeClr val="bg1"/>
        </a:solidFill>
        <a:latin typeface="Times New Roman" pitchFamily="18" charset="0"/>
        <a:ea typeface="+mn-ea"/>
        <a:cs typeface="Arial" charset="0"/>
      </a:defRPr>
    </a:lvl5pPr>
    <a:lvl6pPr marL="2286000" algn="l" defTabSz="914400" rtl="0" eaLnBrk="1" latinLnBrk="0" hangingPunct="1">
      <a:defRPr kumimoji="1" sz="3200" b="1" kern="1200">
        <a:solidFill>
          <a:schemeClr val="bg1"/>
        </a:solidFill>
        <a:latin typeface="Times New Roman" pitchFamily="18" charset="0"/>
        <a:ea typeface="+mn-ea"/>
        <a:cs typeface="Arial" charset="0"/>
      </a:defRPr>
    </a:lvl6pPr>
    <a:lvl7pPr marL="2743200" algn="l" defTabSz="914400" rtl="0" eaLnBrk="1" latinLnBrk="0" hangingPunct="1">
      <a:defRPr kumimoji="1" sz="3200" b="1" kern="1200">
        <a:solidFill>
          <a:schemeClr val="bg1"/>
        </a:solidFill>
        <a:latin typeface="Times New Roman" pitchFamily="18" charset="0"/>
        <a:ea typeface="+mn-ea"/>
        <a:cs typeface="Arial" charset="0"/>
      </a:defRPr>
    </a:lvl7pPr>
    <a:lvl8pPr marL="3200400" algn="l" defTabSz="914400" rtl="0" eaLnBrk="1" latinLnBrk="0" hangingPunct="1">
      <a:defRPr kumimoji="1" sz="3200" b="1" kern="1200">
        <a:solidFill>
          <a:schemeClr val="bg1"/>
        </a:solidFill>
        <a:latin typeface="Times New Roman" pitchFamily="18" charset="0"/>
        <a:ea typeface="+mn-ea"/>
        <a:cs typeface="Arial" charset="0"/>
      </a:defRPr>
    </a:lvl8pPr>
    <a:lvl9pPr marL="3657600" algn="l" defTabSz="914400" rtl="0" eaLnBrk="1" latinLnBrk="0" hangingPunct="1">
      <a:defRPr kumimoji="1" sz="3200" b="1" kern="1200">
        <a:solidFill>
          <a:schemeClr val="bg1"/>
        </a:solidFill>
        <a:latin typeface="Times New Roman"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0"/>
      </p:ext>
    </p:extLst>
  </p:showPr>
  <p:clrMru>
    <a:srgbClr val="000000"/>
    <a:srgbClr val="0E44A8"/>
    <a:srgbClr val="3DA3E1"/>
    <a:srgbClr val="3EA4E4"/>
    <a:srgbClr val="4210A6"/>
    <a:srgbClr val="327CAB"/>
    <a:srgbClr val="068BDA"/>
    <a:srgbClr val="8B8B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B301B821-A1FF-4177-AEE7-76D212191A09}">
  <a:tblStyle styleId="{B301B821-A1FF-4177-AEE7-76D212191A09}" styleName="Medium Style 9">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2H>
      <a:tcStyle>
        <a:tcBdr/>
      </a:tcStyle>
    </a:band2H>
    <a:band1V>
      <a:tcStyle>
        <a:tcBdr/>
        <a:fill>
          <a:solidFill>
            <a:schemeClr val="accent1">
              <a:tint val="20000"/>
            </a:schemeClr>
          </a:solidFill>
        </a:fill>
      </a:tcStyle>
    </a:band1V>
    <a:band2V>
      <a:tcStyle>
        <a:tcBdr/>
      </a:tcStyle>
    </a:band2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seCell>
      <a:tcStyle>
        <a:tcBdr/>
      </a:tcStyle>
    </a:seCell>
    <a:swCell>
      <a:tcStyle>
        <a:tcBdr/>
      </a:tcStyle>
    </a:swCell>
    <a:firstRow>
      <a:tcTxStyle b="on">
        <a:fontRef idx="minor">
          <a:scrgbClr r="0" g="0" b="0"/>
        </a:fontRef>
        <a:schemeClr val="lt1"/>
      </a:tcTxStyle>
      <a:tcStyle>
        <a:tcBdr/>
        <a:fill>
          <a:solidFill>
            <a:schemeClr val="accent1"/>
          </a:solidFill>
        </a:fill>
      </a:tcStyle>
    </a:firstRow>
    <a:neCell>
      <a:tcStyle>
        <a:tcBdr/>
      </a:tcStyle>
    </a:neCell>
    <a:nwCell>
      <a:tcStyle>
        <a:tcBdr/>
      </a:tcStyle>
    </a:nwCell>
  </a:tblStyle>
  <a:tblStyle styleId="{9DCAF9ED-07DC-4A11-8D7F-57B35C25682E}" styleName="Medium Style 10">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2H>
      <a:tcStyle>
        <a:tcBdr/>
      </a:tcStyle>
    </a:band2H>
    <a:band1V>
      <a:tcStyle>
        <a:tcBdr/>
        <a:fill>
          <a:solidFill>
            <a:schemeClr val="accent2">
              <a:tint val="20000"/>
            </a:schemeClr>
          </a:solidFill>
        </a:fill>
      </a:tcStyle>
    </a:band1V>
    <a:band2V>
      <a:tcStyle>
        <a:tcBdr/>
      </a:tcStyle>
    </a:band2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seCell>
      <a:tcStyle>
        <a:tcBdr/>
      </a:tcStyle>
    </a:seCell>
    <a:swCell>
      <a:tcStyle>
        <a:tcBdr/>
      </a:tcStyle>
    </a:swCell>
    <a:firstRow>
      <a:tcTxStyle b="on">
        <a:fontRef idx="minor">
          <a:scrgbClr r="0" g="0" b="0"/>
        </a:fontRef>
        <a:schemeClr val="lt1"/>
      </a:tcTxStyle>
      <a:tcStyle>
        <a:tcBdr/>
        <a:fill>
          <a:solidFill>
            <a:schemeClr val="accent2"/>
          </a:solidFill>
        </a:fill>
      </a:tcStyle>
    </a:firstRow>
    <a:neCell>
      <a:tcStyle>
        <a:tcBdr/>
      </a:tcStyle>
    </a:neCell>
    <a:nwCell>
      <a:tcStyle>
        <a:tcBdr/>
      </a:tcStyle>
    </a:nwCell>
  </a:tblStyle>
  <a:tblStyle styleId="{793D81CF-94F2-401A-BA57-92F5A7B2D0C5}" styleName="Medium Style 8">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2H>
      <a:tcStyle>
        <a:tcBdr/>
      </a:tcStyle>
    </a:band2H>
    <a:band1V>
      <a:tcStyle>
        <a:tcBdr/>
        <a:fill>
          <a:solidFill>
            <a:schemeClr val="dk1">
              <a:tint val="20000"/>
            </a:schemeClr>
          </a:solidFill>
        </a:fill>
      </a:tcStyle>
    </a:band1V>
    <a:band2V>
      <a:tcStyle>
        <a:tcBdr/>
      </a:tcStyle>
    </a:band2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seCell>
      <a:tcStyle>
        <a:tcBdr/>
      </a:tcStyle>
    </a:seCell>
    <a:swCell>
      <a:tcStyle>
        <a:tcBdr/>
      </a:tcStyle>
    </a:swCell>
    <a:firstRow>
      <a:tcTxStyle b="on">
        <a:fontRef idx="minor">
          <a:scrgbClr r="0" g="0" b="0"/>
        </a:fontRef>
        <a:schemeClr val="lt1"/>
      </a:tcTxStyle>
      <a:tcStyle>
        <a:tcBdr/>
        <a:fill>
          <a:solidFill>
            <a:schemeClr val="dk1"/>
          </a:solidFill>
        </a:fill>
      </a:tcStyle>
    </a:firstRow>
    <a:neCell>
      <a:tcStyle>
        <a:tcBdr/>
      </a:tcStyle>
    </a:neCell>
    <a:nwCell>
      <a:tcStyle>
        <a:tcBdr/>
      </a:tcStyle>
    </a:nwCell>
  </a:tblStyle>
  <a:tblStyle styleId="{5FD0F851-EC5A-4D38-B0AD-8093EC10F338}" styleName="Light Style 6">
    <a:wholeTbl>
      <a:tcTxStyle>
        <a:fontRef idx="minor">
          <a:scrgbClr r="0" g="0" b="0"/>
        </a:fontRef>
        <a:schemeClr val="accent5"/>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band2V>
      <a:tcStyle>
        <a:tcBdr/>
      </a:tcStyle>
    </a:band2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seCell>
      <a:tcStyle>
        <a:tcBdr/>
      </a:tcStyle>
    </a:seCell>
    <a:swCell>
      <a:tcStyle>
        <a:tcBdr/>
      </a:tcStyle>
    </a:swCell>
    <a:firstRow>
      <a:tcTxStyle b="on"/>
      <a:tcStyle>
        <a:tcBdr>
          <a:bottom>
            <a:ln w="12700" cmpd="sng">
              <a:solidFill>
                <a:schemeClr val="accent5"/>
              </a:solidFill>
            </a:ln>
          </a:bottom>
        </a:tcBdr>
        <a:fill>
          <a:noFill/>
        </a:fill>
      </a:tcStyle>
    </a:firstRow>
    <a:neCell>
      <a:tcStyle>
        <a:tcBdr/>
      </a:tcStyle>
    </a:neCell>
    <a:nwCell>
      <a:tcStyle>
        <a:tcBdr/>
      </a:tcStyle>
    </a:nwCell>
  </a:tblStyle>
  <a:tblStyle styleId="{1FECB4D8-DB02-4DC6-A0A2-4F2EBAE1DC90}" styleName="Medium Style 11">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2H>
      <a:tcStyle>
        <a:tcBdr/>
      </a:tcStyle>
    </a:band2H>
    <a:band1V>
      <a:tcStyle>
        <a:tcBdr/>
        <a:fill>
          <a:solidFill>
            <a:schemeClr val="accent3">
              <a:tint val="20000"/>
            </a:schemeClr>
          </a:solidFill>
        </a:fill>
      </a:tcStyle>
    </a:band1V>
    <a:band2V>
      <a:tcStyle>
        <a:tcBdr/>
      </a:tcStyle>
    </a:band2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seCell>
      <a:tcStyle>
        <a:tcBdr/>
      </a:tcStyle>
    </a:seCell>
    <a:swCell>
      <a:tcStyle>
        <a:tcBdr/>
      </a:tcStyle>
    </a:swCell>
    <a:firstRow>
      <a:tcTxStyle b="on">
        <a:fontRef idx="minor">
          <a:scrgbClr r="0" g="0" b="0"/>
        </a:fontRef>
        <a:schemeClr val="lt1"/>
      </a:tcTxStyle>
      <a:tcStyle>
        <a:tcBdr/>
        <a:fill>
          <a:solidFill>
            <a:schemeClr val="accent3"/>
          </a:solidFill>
        </a:fill>
      </a:tcStyle>
    </a:firstRow>
    <a:neCell>
      <a:tcStyle>
        <a:tcBdr/>
      </a:tcStyle>
    </a:neCell>
    <a:nwCell>
      <a:tcStyle>
        <a:tcBdr/>
      </a:tcStyle>
    </a:nwCell>
  </a:tblStyle>
  <a:tblStyle styleId="{3B4B98B0-60AC-42C2-AFA5-B58CD77FA1E5}" styleName="Light Style 2">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band2V>
      <a:tcStyle>
        <a:tcBdr/>
      </a:tcStyle>
    </a:band2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seCell>
      <a:tcStyle>
        <a:tcBdr/>
      </a:tcStyle>
    </a:seCell>
    <a:swCell>
      <a:tcStyle>
        <a:tcBdr/>
      </a:tcStyle>
    </a:swCell>
    <a:firstRow>
      <a:tcTxStyle b="on"/>
      <a:tcStyle>
        <a:tcBdr>
          <a:bottom>
            <a:ln w="12700" cmpd="sng">
              <a:solidFill>
                <a:schemeClr val="accent1"/>
              </a:solidFill>
            </a:ln>
          </a:bottom>
        </a:tcBdr>
        <a:fill>
          <a:noFill/>
        </a:fill>
      </a:tcStyle>
    </a:firstRow>
    <a:neCell>
      <a:tcStyle>
        <a:tcBdr/>
      </a:tcStyle>
    </a:neCell>
    <a:nwCell>
      <a:tcStyle>
        <a:tcBdr/>
      </a:tcStyle>
    </a:nwCell>
  </a:tblStyle>
  <a:tblStyle styleId="{0E3FDE45-AF77-4B5C-9715-49D594BDF05E}" styleName="Light Style 3">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band2V>
      <a:tcStyle>
        <a:tcBdr/>
      </a:tcStyle>
    </a:band2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seCell>
      <a:tcStyle>
        <a:tcBdr/>
      </a:tcStyle>
    </a:seCell>
    <a:swCell>
      <a:tcStyle>
        <a:tcBdr/>
      </a:tcStyle>
    </a:swCell>
    <a:firstRow>
      <a:tcTxStyle b="on"/>
      <a:tcStyle>
        <a:tcBdr>
          <a:bottom>
            <a:ln w="12700" cmpd="sng">
              <a:solidFill>
                <a:schemeClr val="accent2"/>
              </a:solidFill>
            </a:ln>
          </a:bottom>
        </a:tcBdr>
        <a:fill>
          <a:noFill/>
        </a:fill>
      </a:tcStyle>
    </a:firstRow>
    <a:neCell>
      <a:tcStyle>
        <a:tcBdr/>
      </a:tcStyle>
    </a:neCell>
    <a:nwCell>
      <a:tcStyle>
        <a:tcBdr/>
      </a:tcStyle>
    </a:nwCell>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E171933-4619-4E11-9A3F-F7608DF75F80}" styleName="Estilo medio 1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D083AE6-46FA-4A59-8FB0-9F97EB10719F}" styleName="Estilo claro 3 - Acento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259" autoAdjust="0"/>
    <p:restoredTop sz="96303" autoAdjust="0"/>
  </p:normalViewPr>
  <p:slideViewPr>
    <p:cSldViewPr>
      <p:cViewPr>
        <p:scale>
          <a:sx n="70" d="100"/>
          <a:sy n="70" d="100"/>
        </p:scale>
        <p:origin x="-714" y="240"/>
      </p:cViewPr>
      <p:guideLst>
        <p:guide orient="horz" pos="2160"/>
        <p:guide pos="2880"/>
      </p:guideLst>
    </p:cSldViewPr>
  </p:slideViewPr>
  <p:outlineViewPr>
    <p:cViewPr>
      <p:scale>
        <a:sx n="33" d="100"/>
        <a:sy n="33" d="100"/>
      </p:scale>
      <p:origin x="0" y="17796"/>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4" d="100"/>
          <a:sy n="54" d="100"/>
        </p:scale>
        <p:origin x="-1416" y="-108"/>
      </p:cViewPr>
      <p:guideLst>
        <p:guide orient="horz" pos="3126"/>
        <p:guide pos="214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0"/>
            <a:ext cx="2946400" cy="495300"/>
          </a:xfrm>
          <a:prstGeom prst="rect">
            <a:avLst/>
          </a:prstGeom>
        </p:spPr>
        <p:txBody>
          <a:bodyPr vert="horz" lIns="95562" tIns="47781" rIns="95562" bIns="47781"/>
          <a:lstStyle>
            <a:lvl1pPr algn="l" fontAlgn="auto">
              <a:spcBef>
                <a:spcPts val="0"/>
              </a:spcBef>
              <a:spcAft>
                <a:spcPts val="0"/>
              </a:spcAft>
              <a:defRPr kumimoji="0" sz="1700" b="0">
                <a:solidFill>
                  <a:schemeClr val="tx1"/>
                </a:solidFill>
                <a:latin typeface="+mn-lt"/>
                <a:cs typeface="+mn-cs"/>
              </a:defRPr>
            </a:lvl1pPr>
            <a:extLst/>
          </a:lstStyle>
          <a:p>
            <a:pPr>
              <a:defRPr/>
            </a:pPr>
            <a:endParaRPr lang="es-ES"/>
          </a:p>
        </p:txBody>
      </p:sp>
      <p:sp>
        <p:nvSpPr>
          <p:cNvPr id="3" name="Rectangle 3"/>
          <p:cNvSpPr>
            <a:spLocks noGrp="1"/>
          </p:cNvSpPr>
          <p:nvPr>
            <p:ph type="dt" sz="quarter" idx="1"/>
          </p:nvPr>
        </p:nvSpPr>
        <p:spPr>
          <a:xfrm>
            <a:off x="3849688" y="0"/>
            <a:ext cx="2946400" cy="495300"/>
          </a:xfrm>
          <a:prstGeom prst="rect">
            <a:avLst/>
          </a:prstGeom>
        </p:spPr>
        <p:txBody>
          <a:bodyPr vert="horz" lIns="95562" tIns="47781" rIns="95562" bIns="47781"/>
          <a:lstStyle>
            <a:lvl1pPr algn="l" fontAlgn="auto">
              <a:spcBef>
                <a:spcPts val="0"/>
              </a:spcBef>
              <a:spcAft>
                <a:spcPts val="0"/>
              </a:spcAft>
              <a:defRPr kumimoji="0" sz="1700" b="0">
                <a:solidFill>
                  <a:schemeClr val="tx1"/>
                </a:solidFill>
                <a:latin typeface="+mn-lt"/>
                <a:cs typeface="+mn-cs"/>
              </a:defRPr>
            </a:lvl1pPr>
            <a:extLst/>
          </a:lstStyle>
          <a:p>
            <a:pPr>
              <a:defRPr/>
            </a:pPr>
            <a:fld id="{1C0BB7A1-FC49-4BF3-93D5-6F6F27C4A5B9}" type="datetimeFigureOut">
              <a:rPr lang="es-ES"/>
              <a:pPr>
                <a:defRPr/>
              </a:pPr>
              <a:t>28/09/2012</a:t>
            </a:fld>
            <a:endParaRPr lang="es-ES"/>
          </a:p>
        </p:txBody>
      </p:sp>
      <p:sp>
        <p:nvSpPr>
          <p:cNvPr id="4" name="Rectangle 4"/>
          <p:cNvSpPr>
            <a:spLocks noGrp="1"/>
          </p:cNvSpPr>
          <p:nvPr>
            <p:ph type="ftr" sz="quarter" idx="2"/>
          </p:nvPr>
        </p:nvSpPr>
        <p:spPr>
          <a:xfrm>
            <a:off x="0" y="9429750"/>
            <a:ext cx="2946400" cy="495300"/>
          </a:xfrm>
          <a:prstGeom prst="rect">
            <a:avLst/>
          </a:prstGeom>
        </p:spPr>
        <p:txBody>
          <a:bodyPr vert="horz" lIns="95562" tIns="47781" rIns="95562" bIns="47781"/>
          <a:lstStyle>
            <a:lvl1pPr algn="l" fontAlgn="auto">
              <a:spcBef>
                <a:spcPts val="0"/>
              </a:spcBef>
              <a:spcAft>
                <a:spcPts val="0"/>
              </a:spcAft>
              <a:defRPr kumimoji="0" sz="1700" b="0">
                <a:solidFill>
                  <a:schemeClr val="tx1"/>
                </a:solidFill>
                <a:latin typeface="+mn-lt"/>
                <a:cs typeface="+mn-cs"/>
              </a:defRPr>
            </a:lvl1pPr>
            <a:extLst/>
          </a:lstStyle>
          <a:p>
            <a:pPr>
              <a:defRPr/>
            </a:pPr>
            <a:endParaRPr lang="es-ES"/>
          </a:p>
        </p:txBody>
      </p:sp>
      <p:sp>
        <p:nvSpPr>
          <p:cNvPr id="5" name="Rectangle 5"/>
          <p:cNvSpPr>
            <a:spLocks noGrp="1"/>
          </p:cNvSpPr>
          <p:nvPr>
            <p:ph type="sldNum" sz="quarter" idx="3"/>
          </p:nvPr>
        </p:nvSpPr>
        <p:spPr>
          <a:xfrm>
            <a:off x="3849688" y="9429750"/>
            <a:ext cx="2946400" cy="495300"/>
          </a:xfrm>
          <a:prstGeom prst="rect">
            <a:avLst/>
          </a:prstGeom>
        </p:spPr>
        <p:txBody>
          <a:bodyPr vert="horz" lIns="95562" tIns="47781" rIns="95562" bIns="47781"/>
          <a:lstStyle>
            <a:lvl1pPr algn="l" fontAlgn="auto">
              <a:spcBef>
                <a:spcPts val="0"/>
              </a:spcBef>
              <a:spcAft>
                <a:spcPts val="0"/>
              </a:spcAft>
              <a:defRPr kumimoji="0" sz="1700" b="0">
                <a:solidFill>
                  <a:schemeClr val="tx1"/>
                </a:solidFill>
                <a:latin typeface="+mn-lt"/>
                <a:cs typeface="+mn-cs"/>
              </a:defRPr>
            </a:lvl1pPr>
            <a:extLst/>
          </a:lstStyle>
          <a:p>
            <a:pPr>
              <a:defRPr/>
            </a:pPr>
            <a:fld id="{99AEFFAB-BD91-4DB5-8399-35E82D68EAB8}" type="slidenum">
              <a:rPr lang="es-ES"/>
              <a:pPr>
                <a:defRPr/>
              </a:pPr>
              <a:t>‹Nº›</a:t>
            </a:fld>
            <a:endParaRPr lang="es-ES"/>
          </a:p>
        </p:txBody>
      </p:sp>
    </p:spTree>
    <p:extLst>
      <p:ext uri="{BB962C8B-B14F-4D97-AF65-F5344CB8AC3E}">
        <p14:creationId xmlns:p14="http://schemas.microsoft.com/office/powerpoint/2010/main" xmlns="" val="9906148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0"/>
            <a:ext cx="2946400" cy="495300"/>
          </a:xfrm>
          <a:prstGeom prst="rect">
            <a:avLst/>
          </a:prstGeom>
        </p:spPr>
        <p:txBody>
          <a:bodyPr vert="horz" lIns="95562" tIns="47781" rIns="95562" bIns="47781"/>
          <a:lstStyle>
            <a:lvl1pPr algn="l" fontAlgn="auto">
              <a:spcBef>
                <a:spcPts val="0"/>
              </a:spcBef>
              <a:spcAft>
                <a:spcPts val="0"/>
              </a:spcAft>
              <a:defRPr kumimoji="0" sz="1700" b="0">
                <a:solidFill>
                  <a:schemeClr val="tx1"/>
                </a:solidFill>
                <a:latin typeface="+mn-lt"/>
                <a:cs typeface="+mn-cs"/>
              </a:defRPr>
            </a:lvl1pPr>
            <a:extLst/>
          </a:lstStyle>
          <a:p>
            <a:pPr>
              <a:defRPr/>
            </a:pPr>
            <a:endParaRPr lang="es-ES"/>
          </a:p>
        </p:txBody>
      </p:sp>
      <p:sp>
        <p:nvSpPr>
          <p:cNvPr id="3" name="Rectangle 3"/>
          <p:cNvSpPr>
            <a:spLocks noGrp="1"/>
          </p:cNvSpPr>
          <p:nvPr>
            <p:ph type="dt" idx="1"/>
          </p:nvPr>
        </p:nvSpPr>
        <p:spPr>
          <a:xfrm>
            <a:off x="3849688" y="0"/>
            <a:ext cx="2946400" cy="495300"/>
          </a:xfrm>
          <a:prstGeom prst="rect">
            <a:avLst/>
          </a:prstGeom>
        </p:spPr>
        <p:txBody>
          <a:bodyPr vert="horz" lIns="95562" tIns="47781" rIns="95562" bIns="47781"/>
          <a:lstStyle>
            <a:lvl1pPr algn="l" fontAlgn="auto">
              <a:spcBef>
                <a:spcPts val="0"/>
              </a:spcBef>
              <a:spcAft>
                <a:spcPts val="0"/>
              </a:spcAft>
              <a:defRPr kumimoji="0" sz="1700" b="0">
                <a:solidFill>
                  <a:schemeClr val="tx1"/>
                </a:solidFill>
                <a:latin typeface="+mn-lt"/>
                <a:cs typeface="+mn-cs"/>
              </a:defRPr>
            </a:lvl1pPr>
            <a:extLst/>
          </a:lstStyle>
          <a:p>
            <a:pPr>
              <a:defRPr/>
            </a:pPr>
            <a:fld id="{1DCC24F8-0355-48E6-BC61-C11FDC7D7299}" type="datetimeFigureOut">
              <a:rPr lang="es-ES"/>
              <a:pPr>
                <a:defRPr/>
              </a:pPr>
              <a:t>28/09/2012</a:t>
            </a:fld>
            <a:endParaRPr lang="es-ES"/>
          </a:p>
        </p:txBody>
      </p:sp>
      <p:sp>
        <p:nvSpPr>
          <p:cNvPr id="4" name="Rectangle 4"/>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5562" tIns="47781" rIns="95562" bIns="47781" anchor="ctr"/>
          <a:lstStyle>
            <a:extLst/>
          </a:lstStyle>
          <a:p>
            <a:pPr lvl="0"/>
            <a:endParaRPr lang="es-ES" noProof="0"/>
          </a:p>
        </p:txBody>
      </p:sp>
      <p:sp>
        <p:nvSpPr>
          <p:cNvPr id="5" name="Rectangle 5"/>
          <p:cNvSpPr>
            <a:spLocks noGrp="1"/>
          </p:cNvSpPr>
          <p:nvPr>
            <p:ph type="body" sz="quarter" idx="3"/>
          </p:nvPr>
        </p:nvSpPr>
        <p:spPr>
          <a:xfrm>
            <a:off x="679450" y="4714875"/>
            <a:ext cx="5438775" cy="4467225"/>
          </a:xfrm>
          <a:prstGeom prst="rect">
            <a:avLst/>
          </a:prstGeom>
        </p:spPr>
        <p:txBody>
          <a:bodyPr vert="horz" lIns="95562" tIns="47781" rIns="95562" bIns="47781">
            <a:normAutofit/>
          </a:bodyPr>
          <a:lstStyle>
            <a:extLst/>
          </a:lstStyle>
          <a:p>
            <a:pPr lvl="0"/>
            <a:r>
              <a:rPr lang="es-ES" noProof="0" dirty="0"/>
              <a:t>Haga clic para modificar el </a:t>
            </a:r>
            <a:r>
              <a:rPr lang="es-ES" noProof="0" dirty="0" err="1" smtClean="0"/>
              <a:t>edsfadsdfaadsfadsdfsadsdfsasddfsstilo</a:t>
            </a:r>
            <a:r>
              <a:rPr lang="es-ES" noProof="0" dirty="0" smtClean="0"/>
              <a:t> </a:t>
            </a:r>
            <a:r>
              <a:rPr lang="es-ES" noProof="0" dirty="0"/>
              <a:t>de texto del patrón</a:t>
            </a:r>
          </a:p>
          <a:p>
            <a:pPr lvl="1"/>
            <a:r>
              <a:rPr lang="es-ES" noProof="0" dirty="0"/>
              <a:t>Segundo nivel</a:t>
            </a:r>
          </a:p>
          <a:p>
            <a:pPr lvl="2"/>
            <a:r>
              <a:rPr lang="es-ES" noProof="0" dirty="0"/>
              <a:t>Tercer nivel</a:t>
            </a:r>
          </a:p>
          <a:p>
            <a:pPr lvl="3"/>
            <a:r>
              <a:rPr lang="es-ES" noProof="0" dirty="0"/>
              <a:t>Cuarto nivel</a:t>
            </a:r>
          </a:p>
          <a:p>
            <a:pPr lvl="4"/>
            <a:r>
              <a:rPr lang="es-ES" noProof="0" dirty="0"/>
              <a:t>Quinto nivel</a:t>
            </a:r>
          </a:p>
        </p:txBody>
      </p:sp>
      <p:sp>
        <p:nvSpPr>
          <p:cNvPr id="6" name="Rectangle 6"/>
          <p:cNvSpPr>
            <a:spLocks noGrp="1"/>
          </p:cNvSpPr>
          <p:nvPr>
            <p:ph type="ftr" sz="quarter" idx="4"/>
          </p:nvPr>
        </p:nvSpPr>
        <p:spPr>
          <a:xfrm>
            <a:off x="0" y="9429750"/>
            <a:ext cx="2946400" cy="495300"/>
          </a:xfrm>
          <a:prstGeom prst="rect">
            <a:avLst/>
          </a:prstGeom>
        </p:spPr>
        <p:txBody>
          <a:bodyPr vert="horz" lIns="95562" tIns="47781" rIns="95562" bIns="47781"/>
          <a:lstStyle>
            <a:lvl1pPr algn="l" fontAlgn="auto">
              <a:spcBef>
                <a:spcPts val="0"/>
              </a:spcBef>
              <a:spcAft>
                <a:spcPts val="0"/>
              </a:spcAft>
              <a:defRPr kumimoji="0" sz="1700" b="0">
                <a:solidFill>
                  <a:schemeClr val="tx1"/>
                </a:solidFill>
                <a:latin typeface="+mn-lt"/>
                <a:cs typeface="+mn-cs"/>
              </a:defRPr>
            </a:lvl1pPr>
            <a:extLst/>
          </a:lstStyle>
          <a:p>
            <a:pPr>
              <a:defRPr/>
            </a:pPr>
            <a:endParaRPr lang="es-ES"/>
          </a:p>
        </p:txBody>
      </p:sp>
      <p:sp>
        <p:nvSpPr>
          <p:cNvPr id="7" name="Rectangle 7"/>
          <p:cNvSpPr>
            <a:spLocks noGrp="1"/>
          </p:cNvSpPr>
          <p:nvPr>
            <p:ph type="sldNum" sz="quarter" idx="5"/>
          </p:nvPr>
        </p:nvSpPr>
        <p:spPr>
          <a:xfrm>
            <a:off x="3849688" y="9429750"/>
            <a:ext cx="2946400" cy="495300"/>
          </a:xfrm>
          <a:prstGeom prst="rect">
            <a:avLst/>
          </a:prstGeom>
        </p:spPr>
        <p:txBody>
          <a:bodyPr vert="horz" lIns="95562" tIns="47781" rIns="95562" bIns="47781"/>
          <a:lstStyle>
            <a:lvl1pPr algn="l" fontAlgn="auto">
              <a:spcBef>
                <a:spcPts val="0"/>
              </a:spcBef>
              <a:spcAft>
                <a:spcPts val="0"/>
              </a:spcAft>
              <a:defRPr kumimoji="0" sz="1700" b="0">
                <a:solidFill>
                  <a:schemeClr val="tx1"/>
                </a:solidFill>
                <a:latin typeface="+mn-lt"/>
                <a:cs typeface="+mn-cs"/>
              </a:defRPr>
            </a:lvl1pPr>
            <a:extLst/>
          </a:lstStyle>
          <a:p>
            <a:pPr>
              <a:defRPr/>
            </a:pPr>
            <a:fld id="{F07F070F-A487-42DE-92AC-C3061B4B8D74}" type="slidenum">
              <a:rPr lang="es-ES"/>
              <a:pPr>
                <a:defRPr/>
              </a:pPr>
              <a:t>‹Nº›</a:t>
            </a:fld>
            <a:endParaRPr lang="es-ES"/>
          </a:p>
        </p:txBody>
      </p:sp>
    </p:spTree>
    <p:extLst>
      <p:ext uri="{BB962C8B-B14F-4D97-AF65-F5344CB8AC3E}">
        <p14:creationId xmlns:p14="http://schemas.microsoft.com/office/powerpoint/2010/main" xmlns="" val="228486903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lang="es-ES" sz="1200" kern="1200">
        <a:solidFill>
          <a:schemeClr val="tx1"/>
        </a:solidFill>
        <a:latin typeface="+mn-lt"/>
        <a:ea typeface="+mn-ea"/>
        <a:cs typeface="+mn-cs"/>
      </a:defRPr>
    </a:lvl1pPr>
    <a:lvl2pPr marL="457200" algn="l" rtl="0" eaLnBrk="0" fontAlgn="base" hangingPunct="0">
      <a:spcBef>
        <a:spcPct val="30000"/>
      </a:spcBef>
      <a:spcAft>
        <a:spcPct val="0"/>
      </a:spcAft>
      <a:defRPr lang="es-ES" sz="1200" kern="1200">
        <a:solidFill>
          <a:schemeClr val="tx1"/>
        </a:solidFill>
        <a:latin typeface="+mn-lt"/>
        <a:ea typeface="+mn-ea"/>
        <a:cs typeface="+mn-cs"/>
      </a:defRPr>
    </a:lvl2pPr>
    <a:lvl3pPr marL="914400" algn="l" rtl="0" eaLnBrk="0" fontAlgn="base" hangingPunct="0">
      <a:spcBef>
        <a:spcPct val="30000"/>
      </a:spcBef>
      <a:spcAft>
        <a:spcPct val="0"/>
      </a:spcAft>
      <a:defRPr lang="es-ES" sz="1200" kern="1200">
        <a:solidFill>
          <a:schemeClr val="tx1"/>
        </a:solidFill>
        <a:latin typeface="+mn-lt"/>
        <a:ea typeface="+mn-ea"/>
        <a:cs typeface="+mn-cs"/>
      </a:defRPr>
    </a:lvl3pPr>
    <a:lvl4pPr marL="1371600" algn="l" rtl="0" eaLnBrk="0" fontAlgn="base" hangingPunct="0">
      <a:spcBef>
        <a:spcPct val="30000"/>
      </a:spcBef>
      <a:spcAft>
        <a:spcPct val="0"/>
      </a:spcAft>
      <a:defRPr lang="es-ES" sz="1200" kern="1200">
        <a:solidFill>
          <a:schemeClr val="tx1"/>
        </a:solidFill>
        <a:latin typeface="+mn-lt"/>
        <a:ea typeface="+mn-ea"/>
        <a:cs typeface="+mn-cs"/>
      </a:defRPr>
    </a:lvl4pPr>
    <a:lvl5pPr marL="1828800" algn="l" rtl="0" eaLnBrk="0" fontAlgn="base" hangingPunct="0">
      <a:spcBef>
        <a:spcPct val="30000"/>
      </a:spcBef>
      <a:spcAft>
        <a:spcPct val="0"/>
      </a:spcAft>
      <a:defRPr lang="es-ES" sz="1200" kern="1200">
        <a:solidFill>
          <a:schemeClr val="tx1"/>
        </a:solidFill>
        <a:latin typeface="+mn-lt"/>
        <a:ea typeface="+mn-ea"/>
        <a:cs typeface="+mn-cs"/>
      </a:defRPr>
    </a:lvl5pPr>
    <a:lvl6pPr marL="2286000" algn="l" rtl="0" latinLnBrk="0">
      <a:defRPr lang="es-ES" sz="1200" kern="1200">
        <a:solidFill>
          <a:schemeClr val="tx1"/>
        </a:solidFill>
        <a:latin typeface="+mn-lt"/>
        <a:ea typeface="+mn-ea"/>
        <a:cs typeface="+mn-cs"/>
      </a:defRPr>
    </a:lvl6pPr>
    <a:lvl7pPr marL="2743200" algn="l" rtl="0" latinLnBrk="0">
      <a:defRPr lang="es-ES" sz="1200" kern="1200">
        <a:solidFill>
          <a:schemeClr val="tx1"/>
        </a:solidFill>
        <a:latin typeface="+mn-lt"/>
        <a:ea typeface="+mn-ea"/>
        <a:cs typeface="+mn-cs"/>
      </a:defRPr>
    </a:lvl7pPr>
    <a:lvl8pPr marL="3200400" algn="l" rtl="0" latinLnBrk="0">
      <a:defRPr lang="es-ES" sz="1200" kern="1200">
        <a:solidFill>
          <a:schemeClr val="tx1"/>
        </a:solidFill>
        <a:latin typeface="+mn-lt"/>
        <a:ea typeface="+mn-ea"/>
        <a:cs typeface="+mn-cs"/>
      </a:defRPr>
    </a:lvl8pPr>
    <a:lvl9pPr marL="3657600" algn="l" rtl="0" latinLnBrk="0">
      <a:defRPr lang="es-ES" sz="1200" kern="1200">
        <a:solidFill>
          <a:schemeClr val="tx1"/>
        </a:solidFill>
        <a:latin typeface="+mn-lt"/>
        <a:ea typeface="+mn-ea"/>
        <a:cs typeface="+mn-cs"/>
      </a:defRPr>
    </a:lvl9pPr>
    <a:extLst/>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8915"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NI" smtClean="0"/>
              <a:t>Diapositiva de presentación. </a:t>
            </a:r>
          </a:p>
        </p:txBody>
      </p:sp>
      <p:sp>
        <p:nvSpPr>
          <p:cNvPr id="31748" name="Rectangle 4"/>
          <p:cNvSpPr>
            <a:spLocks noGrp="1"/>
          </p:cNvSpPr>
          <p:nvPr>
            <p:ph type="sldNum" sz="quarter" idx="5"/>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E604CCAF-4E4C-437C-8255-A0F071D3E554}" type="slidenum">
              <a:rPr lang="es-ES" smtClean="0"/>
              <a:pPr fontAlgn="base">
                <a:spcBef>
                  <a:spcPct val="0"/>
                </a:spcBef>
                <a:spcAft>
                  <a:spcPct val="0"/>
                </a:spcAft>
                <a:defRPr/>
              </a:pPr>
              <a:t>1</a:t>
            </a:fld>
            <a:endParaRPr lang="es-E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7107" name="2 Marcador de notas"/>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s-GT" smtClean="0"/>
              <a:t>Referente al Congreso CAFVIR 2012.</a:t>
            </a:r>
          </a:p>
        </p:txBody>
      </p:sp>
      <p:sp>
        <p:nvSpPr>
          <p:cNvPr id="4" name="3 Marcador de número de diapositiva"/>
          <p:cNvSpPr>
            <a:spLocks noGrp="1"/>
          </p:cNvSpPr>
          <p:nvPr>
            <p:ph type="sldNum" sz="quarter" idx="5"/>
          </p:nvPr>
        </p:nvSpPr>
        <p:spPr/>
        <p:txBody>
          <a:bodyPr/>
          <a:lstStyle/>
          <a:p>
            <a:pPr>
              <a:defRPr/>
            </a:pPr>
            <a:fld id="{EF7B3B8E-96AC-4A5E-8B85-09A3D18E74B5}" type="slidenum">
              <a:rPr lang="es-ES" smtClean="0"/>
              <a:pPr>
                <a:defRPr/>
              </a:pPr>
              <a:t>10</a:t>
            </a:fld>
            <a:endParaRPr lang="es-E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8131" name="2 Marcador de notas"/>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s-GT" smtClean="0"/>
              <a:t>Norma de accesibilidad UNE 66181.</a:t>
            </a:r>
          </a:p>
        </p:txBody>
      </p:sp>
      <p:sp>
        <p:nvSpPr>
          <p:cNvPr id="4" name="3 Marcador de número de diapositiva"/>
          <p:cNvSpPr>
            <a:spLocks noGrp="1"/>
          </p:cNvSpPr>
          <p:nvPr>
            <p:ph type="sldNum" sz="quarter" idx="5"/>
          </p:nvPr>
        </p:nvSpPr>
        <p:spPr/>
        <p:txBody>
          <a:bodyPr/>
          <a:lstStyle/>
          <a:p>
            <a:pPr>
              <a:defRPr/>
            </a:pPr>
            <a:fld id="{5F10DBC5-4FA6-44F1-BADE-30D3FA5C12DD}" type="slidenum">
              <a:rPr lang="es-ES" smtClean="0"/>
              <a:pPr>
                <a:defRPr/>
              </a:pPr>
              <a:t>11</a:t>
            </a:fld>
            <a:endParaRPr lang="es-E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9155" name="2 Marcador de notas"/>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s-GT" smtClean="0"/>
              <a:t>Referente a los entornos de aprendizaje.</a:t>
            </a:r>
          </a:p>
        </p:txBody>
      </p:sp>
      <p:sp>
        <p:nvSpPr>
          <p:cNvPr id="4" name="3 Marcador de número de diapositiva"/>
          <p:cNvSpPr>
            <a:spLocks noGrp="1"/>
          </p:cNvSpPr>
          <p:nvPr>
            <p:ph type="sldNum" sz="quarter" idx="5"/>
          </p:nvPr>
        </p:nvSpPr>
        <p:spPr/>
        <p:txBody>
          <a:bodyPr/>
          <a:lstStyle/>
          <a:p>
            <a:pPr>
              <a:defRPr/>
            </a:pPr>
            <a:fld id="{8987FF78-EC75-44FE-9435-7F9C307C6B4E}" type="slidenum">
              <a:rPr lang="es-ES" smtClean="0"/>
              <a:pPr>
                <a:defRPr/>
              </a:pPr>
              <a:t>12</a:t>
            </a:fld>
            <a:endParaRPr lang="es-E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0179" name="2 Marcador de notas"/>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s-GT" smtClean="0"/>
              <a:t>Referencias de estándares aplicables y vigentes a la accesibilidad. </a:t>
            </a:r>
          </a:p>
        </p:txBody>
      </p:sp>
      <p:sp>
        <p:nvSpPr>
          <p:cNvPr id="4" name="3 Marcador de número de diapositiva"/>
          <p:cNvSpPr>
            <a:spLocks noGrp="1"/>
          </p:cNvSpPr>
          <p:nvPr>
            <p:ph type="sldNum" sz="quarter" idx="5"/>
          </p:nvPr>
        </p:nvSpPr>
        <p:spPr/>
        <p:txBody>
          <a:bodyPr/>
          <a:lstStyle/>
          <a:p>
            <a:pPr>
              <a:defRPr/>
            </a:pPr>
            <a:fld id="{DEC0E9E4-CBC6-4E52-8507-619CA5C639D5}" type="slidenum">
              <a:rPr lang="es-ES" smtClean="0"/>
              <a:pPr>
                <a:defRPr/>
              </a:pPr>
              <a:t>13</a:t>
            </a:fld>
            <a:endParaRPr lang="es-E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1203" name="2 Marcador de notas"/>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s-GT" smtClean="0"/>
              <a:t>Legislación referente a la accesibilidad. </a:t>
            </a:r>
          </a:p>
        </p:txBody>
      </p:sp>
      <p:sp>
        <p:nvSpPr>
          <p:cNvPr id="4" name="3 Marcador de número de diapositiva"/>
          <p:cNvSpPr>
            <a:spLocks noGrp="1"/>
          </p:cNvSpPr>
          <p:nvPr>
            <p:ph type="sldNum" sz="quarter" idx="5"/>
          </p:nvPr>
        </p:nvSpPr>
        <p:spPr/>
        <p:txBody>
          <a:bodyPr/>
          <a:lstStyle/>
          <a:p>
            <a:pPr>
              <a:defRPr/>
            </a:pPr>
            <a:fld id="{E696CC61-95B9-4F32-ACE4-581A40C59405}" type="slidenum">
              <a:rPr lang="es-ES" smtClean="0"/>
              <a:pPr>
                <a:defRPr/>
              </a:pPr>
              <a:t>14</a:t>
            </a:fld>
            <a:endParaRPr lang="es-E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2227" name="2 Marcador de notas"/>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s-GT" smtClean="0"/>
              <a:t>Tabla de las Webs universitarias con mayor porcentaje de accesibilidad. </a:t>
            </a:r>
          </a:p>
        </p:txBody>
      </p:sp>
      <p:sp>
        <p:nvSpPr>
          <p:cNvPr id="4" name="3 Marcador de número de diapositiva"/>
          <p:cNvSpPr>
            <a:spLocks noGrp="1"/>
          </p:cNvSpPr>
          <p:nvPr>
            <p:ph type="sldNum" sz="quarter" idx="5"/>
          </p:nvPr>
        </p:nvSpPr>
        <p:spPr/>
        <p:txBody>
          <a:bodyPr/>
          <a:lstStyle/>
          <a:p>
            <a:pPr>
              <a:defRPr/>
            </a:pPr>
            <a:fld id="{64295C2C-0C29-4A4A-9F83-A53E0BF55D76}" type="slidenum">
              <a:rPr lang="es-ES" smtClean="0"/>
              <a:pPr>
                <a:defRPr/>
              </a:pPr>
              <a:t>15</a:t>
            </a:fld>
            <a:endParaRPr lang="es-E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3251" name="2 Marcador de notas"/>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s-GT" smtClean="0"/>
              <a:t>Tabla con los porcentajes de accesibilidad de los campus virtuales de empresas de e-learning.</a:t>
            </a:r>
          </a:p>
        </p:txBody>
      </p:sp>
      <p:sp>
        <p:nvSpPr>
          <p:cNvPr id="4" name="3 Marcador de número de diapositiva"/>
          <p:cNvSpPr>
            <a:spLocks noGrp="1"/>
          </p:cNvSpPr>
          <p:nvPr>
            <p:ph type="sldNum" sz="quarter" idx="5"/>
          </p:nvPr>
        </p:nvSpPr>
        <p:spPr/>
        <p:txBody>
          <a:bodyPr/>
          <a:lstStyle/>
          <a:p>
            <a:pPr>
              <a:defRPr/>
            </a:pPr>
            <a:fld id="{CE05EF9A-C707-4A54-AF58-BB408366537F}" type="slidenum">
              <a:rPr lang="es-ES" smtClean="0"/>
              <a:pPr>
                <a:defRPr/>
              </a:pPr>
              <a:t>16</a:t>
            </a:fld>
            <a:endParaRPr lang="es-E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4275" name="2 Marcador de notas"/>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s-GT" smtClean="0"/>
              <a:t>Referente al Real Decreto, 1393/2007.</a:t>
            </a:r>
          </a:p>
        </p:txBody>
      </p:sp>
      <p:sp>
        <p:nvSpPr>
          <p:cNvPr id="4" name="3 Marcador de número de diapositiva"/>
          <p:cNvSpPr>
            <a:spLocks noGrp="1"/>
          </p:cNvSpPr>
          <p:nvPr>
            <p:ph type="sldNum" sz="quarter" idx="5"/>
          </p:nvPr>
        </p:nvSpPr>
        <p:spPr/>
        <p:txBody>
          <a:bodyPr/>
          <a:lstStyle/>
          <a:p>
            <a:pPr>
              <a:defRPr/>
            </a:pPr>
            <a:fld id="{611D15D9-15FD-4EB0-BA49-F1BE1B690B57}" type="slidenum">
              <a:rPr lang="es-ES" smtClean="0"/>
              <a:pPr>
                <a:defRPr/>
              </a:pPr>
              <a:t>17</a:t>
            </a:fld>
            <a:endParaRPr lang="es-E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5299" name="2 Marcador de notas"/>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s-GT" smtClean="0"/>
              <a:t>Referente al Informe de accesibilidad en las enseñanzas universitarias. </a:t>
            </a:r>
          </a:p>
        </p:txBody>
      </p:sp>
      <p:sp>
        <p:nvSpPr>
          <p:cNvPr id="4" name="3 Marcador de número de diapositiva"/>
          <p:cNvSpPr>
            <a:spLocks noGrp="1"/>
          </p:cNvSpPr>
          <p:nvPr>
            <p:ph type="sldNum" sz="quarter" idx="5"/>
          </p:nvPr>
        </p:nvSpPr>
        <p:spPr/>
        <p:txBody>
          <a:bodyPr/>
          <a:lstStyle/>
          <a:p>
            <a:pPr>
              <a:defRPr/>
            </a:pPr>
            <a:fld id="{438E69ED-0D54-49E0-A615-A23CC910AC4D}" type="slidenum">
              <a:rPr lang="es-ES" smtClean="0"/>
              <a:pPr>
                <a:defRPr/>
              </a:pPr>
              <a:t>18</a:t>
            </a:fld>
            <a:endParaRPr lang="es-E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6323" name="2 Marcador de notas"/>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s-GT" smtClean="0"/>
              <a:t>Referente a las propuestas para mejorar la accesibilidad. </a:t>
            </a:r>
          </a:p>
        </p:txBody>
      </p:sp>
      <p:sp>
        <p:nvSpPr>
          <p:cNvPr id="4" name="3 Marcador de número de diapositiva"/>
          <p:cNvSpPr>
            <a:spLocks noGrp="1"/>
          </p:cNvSpPr>
          <p:nvPr>
            <p:ph type="sldNum" sz="quarter" idx="5"/>
          </p:nvPr>
        </p:nvSpPr>
        <p:spPr/>
        <p:txBody>
          <a:bodyPr/>
          <a:lstStyle/>
          <a:p>
            <a:pPr>
              <a:defRPr/>
            </a:pPr>
            <a:fld id="{392F4E79-E4FA-4A36-8584-B86D0F440AB9}" type="slidenum">
              <a:rPr lang="es-ES" smtClean="0"/>
              <a:pPr>
                <a:defRPr/>
              </a:pPr>
              <a:t>19</a:t>
            </a:fld>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9939" name="2 Marcador de notas"/>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s-GT" smtClean="0"/>
              <a:t>Índice de contenido.</a:t>
            </a:r>
          </a:p>
        </p:txBody>
      </p:sp>
      <p:sp>
        <p:nvSpPr>
          <p:cNvPr id="4" name="3 Marcador de número de diapositiva"/>
          <p:cNvSpPr>
            <a:spLocks noGrp="1"/>
          </p:cNvSpPr>
          <p:nvPr>
            <p:ph type="sldNum" sz="quarter" idx="5"/>
          </p:nvPr>
        </p:nvSpPr>
        <p:spPr/>
        <p:txBody>
          <a:bodyPr/>
          <a:lstStyle/>
          <a:p>
            <a:pPr>
              <a:defRPr/>
            </a:pPr>
            <a:fld id="{25BBCD56-0355-4487-8D1C-C9F45B8819CA}" type="slidenum">
              <a:rPr lang="es-ES" smtClean="0"/>
              <a:pPr>
                <a:defRPr/>
              </a:pPr>
              <a:t>2</a:t>
            </a:fld>
            <a:endParaRPr lang="es-E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7347" name="2 Marcador de notas"/>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s-GT" smtClean="0"/>
              <a:t>Enlace al sitio web del proyecto ESVI-AL.</a:t>
            </a:r>
          </a:p>
        </p:txBody>
      </p:sp>
      <p:sp>
        <p:nvSpPr>
          <p:cNvPr id="4" name="3 Marcador de número de diapositiva"/>
          <p:cNvSpPr>
            <a:spLocks noGrp="1"/>
          </p:cNvSpPr>
          <p:nvPr>
            <p:ph type="sldNum" sz="quarter" idx="5"/>
          </p:nvPr>
        </p:nvSpPr>
        <p:spPr/>
        <p:txBody>
          <a:bodyPr/>
          <a:lstStyle/>
          <a:p>
            <a:pPr>
              <a:defRPr/>
            </a:pPr>
            <a:fld id="{65E9D87F-269C-463E-A536-E892AF62CEAA}" type="slidenum">
              <a:rPr lang="es-ES" smtClean="0"/>
              <a:pPr>
                <a:defRPr/>
              </a:pPr>
              <a:t>20</a:t>
            </a:fld>
            <a:endParaRPr lang="es-E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8371" name="2 Marcador de notas"/>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s-GT" smtClean="0"/>
              <a:t>Objetivos anuales de ESVI-AL.</a:t>
            </a:r>
          </a:p>
        </p:txBody>
      </p:sp>
      <p:sp>
        <p:nvSpPr>
          <p:cNvPr id="4" name="3 Marcador de número de diapositiva"/>
          <p:cNvSpPr>
            <a:spLocks noGrp="1"/>
          </p:cNvSpPr>
          <p:nvPr>
            <p:ph type="sldNum" sz="quarter" idx="5"/>
          </p:nvPr>
        </p:nvSpPr>
        <p:spPr/>
        <p:txBody>
          <a:bodyPr/>
          <a:lstStyle/>
          <a:p>
            <a:pPr>
              <a:defRPr/>
            </a:pPr>
            <a:fld id="{1B37C0B1-33E6-4BC1-912D-A91D69D98281}" type="slidenum">
              <a:rPr lang="es-ES" smtClean="0"/>
              <a:pPr>
                <a:defRPr/>
              </a:pPr>
              <a:t>21</a:t>
            </a:fld>
            <a:endParaRPr lang="es-E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9395" name="2 Marcador de notas"/>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s-GT" smtClean="0"/>
              <a:t>Conclusiones. </a:t>
            </a:r>
          </a:p>
        </p:txBody>
      </p:sp>
      <p:sp>
        <p:nvSpPr>
          <p:cNvPr id="4" name="3 Marcador de número de diapositiva"/>
          <p:cNvSpPr>
            <a:spLocks noGrp="1"/>
          </p:cNvSpPr>
          <p:nvPr>
            <p:ph type="sldNum" sz="quarter" idx="5"/>
          </p:nvPr>
        </p:nvSpPr>
        <p:spPr/>
        <p:txBody>
          <a:bodyPr/>
          <a:lstStyle/>
          <a:p>
            <a:pPr>
              <a:defRPr/>
            </a:pPr>
            <a:fld id="{772DA453-F867-4AFC-BBAA-5EDA2E1E257A}" type="slidenum">
              <a:rPr lang="es-ES" smtClean="0"/>
              <a:pPr>
                <a:defRPr/>
              </a:pPr>
              <a:t>22</a:t>
            </a:fld>
            <a:endParaRPr lang="es-E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0419" name="2 Marcador de notas"/>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Agradecimientos. </a:t>
            </a:r>
          </a:p>
        </p:txBody>
      </p:sp>
      <p:sp>
        <p:nvSpPr>
          <p:cNvPr id="35844" name="3 Marcador de número de diapositiva"/>
          <p:cNvSpPr>
            <a:spLocks noGrp="1"/>
          </p:cNvSpPr>
          <p:nvPr>
            <p:ph type="sldNum" sz="quarter" idx="5"/>
          </p:nvPr>
        </p:nvSpPr>
        <p:spPr bwMode="auto">
          <a:extLst/>
        </p:spPr>
        <p:txBody>
          <a:bodyPr wrap="square" numCol="1" anchor="t" anchorCtr="0" compatLnSpc="1">
            <a:prstTxWarp prst="textNoShape">
              <a:avLst/>
            </a:prstTxWarp>
          </a:bodyPr>
          <a:lstStyle>
            <a:lvl1pPr defTabSz="873125" eaLnBrk="0" hangingPunct="0">
              <a:defRPr kumimoji="1" sz="3200" b="1">
                <a:solidFill>
                  <a:schemeClr val="bg1"/>
                </a:solidFill>
                <a:latin typeface="Times New Roman" pitchFamily="18" charset="0"/>
              </a:defRPr>
            </a:lvl1pPr>
            <a:lvl2pPr marL="742950" indent="-285750" defTabSz="873125" eaLnBrk="0" hangingPunct="0">
              <a:defRPr kumimoji="1" sz="3200" b="1">
                <a:solidFill>
                  <a:schemeClr val="bg1"/>
                </a:solidFill>
                <a:latin typeface="Times New Roman" pitchFamily="18" charset="0"/>
              </a:defRPr>
            </a:lvl2pPr>
            <a:lvl3pPr marL="1143000" indent="-228600" defTabSz="873125" eaLnBrk="0" hangingPunct="0">
              <a:defRPr kumimoji="1" sz="3200" b="1">
                <a:solidFill>
                  <a:schemeClr val="bg1"/>
                </a:solidFill>
                <a:latin typeface="Times New Roman" pitchFamily="18" charset="0"/>
              </a:defRPr>
            </a:lvl3pPr>
            <a:lvl4pPr marL="1600200" indent="-228600" defTabSz="873125" eaLnBrk="0" hangingPunct="0">
              <a:defRPr kumimoji="1" sz="3200" b="1">
                <a:solidFill>
                  <a:schemeClr val="bg1"/>
                </a:solidFill>
                <a:latin typeface="Times New Roman" pitchFamily="18" charset="0"/>
              </a:defRPr>
            </a:lvl4pPr>
            <a:lvl5pPr marL="2057400" indent="-228600" defTabSz="873125" eaLnBrk="0" hangingPunct="0">
              <a:defRPr kumimoji="1" sz="3200" b="1">
                <a:solidFill>
                  <a:schemeClr val="bg1"/>
                </a:solidFill>
                <a:latin typeface="Times New Roman" pitchFamily="18" charset="0"/>
              </a:defRPr>
            </a:lvl5pPr>
            <a:lvl6pPr marL="2514600" indent="-228600" defTabSz="873125" eaLnBrk="0" fontAlgn="base" hangingPunct="0">
              <a:spcBef>
                <a:spcPct val="0"/>
              </a:spcBef>
              <a:spcAft>
                <a:spcPct val="0"/>
              </a:spcAft>
              <a:defRPr kumimoji="1" sz="3200" b="1">
                <a:solidFill>
                  <a:schemeClr val="bg1"/>
                </a:solidFill>
                <a:latin typeface="Times New Roman" pitchFamily="18" charset="0"/>
              </a:defRPr>
            </a:lvl6pPr>
            <a:lvl7pPr marL="2971800" indent="-228600" defTabSz="873125" eaLnBrk="0" fontAlgn="base" hangingPunct="0">
              <a:spcBef>
                <a:spcPct val="0"/>
              </a:spcBef>
              <a:spcAft>
                <a:spcPct val="0"/>
              </a:spcAft>
              <a:defRPr kumimoji="1" sz="3200" b="1">
                <a:solidFill>
                  <a:schemeClr val="bg1"/>
                </a:solidFill>
                <a:latin typeface="Times New Roman" pitchFamily="18" charset="0"/>
              </a:defRPr>
            </a:lvl7pPr>
            <a:lvl8pPr marL="3429000" indent="-228600" defTabSz="873125" eaLnBrk="0" fontAlgn="base" hangingPunct="0">
              <a:spcBef>
                <a:spcPct val="0"/>
              </a:spcBef>
              <a:spcAft>
                <a:spcPct val="0"/>
              </a:spcAft>
              <a:defRPr kumimoji="1" sz="3200" b="1">
                <a:solidFill>
                  <a:schemeClr val="bg1"/>
                </a:solidFill>
                <a:latin typeface="Times New Roman" pitchFamily="18" charset="0"/>
              </a:defRPr>
            </a:lvl8pPr>
            <a:lvl9pPr marL="3886200" indent="-228600" defTabSz="873125" eaLnBrk="0" fontAlgn="base" hangingPunct="0">
              <a:spcBef>
                <a:spcPct val="0"/>
              </a:spcBef>
              <a:spcAft>
                <a:spcPct val="0"/>
              </a:spcAft>
              <a:defRPr kumimoji="1" sz="3200" b="1">
                <a:solidFill>
                  <a:schemeClr val="bg1"/>
                </a:solidFill>
                <a:latin typeface="Times New Roman" pitchFamily="18" charset="0"/>
              </a:defRPr>
            </a:lvl9pPr>
          </a:lstStyle>
          <a:p>
            <a:pPr eaLnBrk="1" fontAlgn="base" hangingPunct="1">
              <a:spcBef>
                <a:spcPct val="0"/>
              </a:spcBef>
              <a:spcAft>
                <a:spcPct val="0"/>
              </a:spcAft>
              <a:defRPr/>
            </a:pPr>
            <a:fld id="{26D6D4E0-91A9-495C-A9FF-9C2F9F140737}" type="slidenum">
              <a:rPr kumimoji="0" lang="es-ES" sz="1200" b="0" smtClean="0">
                <a:solidFill>
                  <a:schemeClr val="tx1"/>
                </a:solidFill>
                <a:latin typeface="Arial" charset="0"/>
              </a:rPr>
              <a:pPr eaLnBrk="1" fontAlgn="base" hangingPunct="1">
                <a:spcBef>
                  <a:spcPct val="0"/>
                </a:spcBef>
                <a:spcAft>
                  <a:spcPct val="0"/>
                </a:spcAft>
                <a:defRPr/>
              </a:pPr>
              <a:t>23</a:t>
            </a:fld>
            <a:endParaRPr kumimoji="0" lang="es-ES" sz="1200" b="0" smtClean="0">
              <a:solidFill>
                <a:schemeClr val="tx1"/>
              </a:solidFill>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0963" name="2 Marcador de notas"/>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s-GT" smtClean="0"/>
              <a:t>Definiciones de calidad.</a:t>
            </a:r>
          </a:p>
        </p:txBody>
      </p:sp>
      <p:sp>
        <p:nvSpPr>
          <p:cNvPr id="4" name="3 Marcador de número de diapositiva"/>
          <p:cNvSpPr>
            <a:spLocks noGrp="1"/>
          </p:cNvSpPr>
          <p:nvPr>
            <p:ph type="sldNum" sz="quarter" idx="5"/>
          </p:nvPr>
        </p:nvSpPr>
        <p:spPr/>
        <p:txBody>
          <a:bodyPr/>
          <a:lstStyle/>
          <a:p>
            <a:pPr>
              <a:defRPr/>
            </a:pPr>
            <a:fld id="{F6C32483-002F-4778-8A0F-C01EC137585E}" type="slidenum">
              <a:rPr lang="es-ES" smtClean="0"/>
              <a:pPr>
                <a:defRPr/>
              </a:pPr>
              <a:t>3</a:t>
            </a:fld>
            <a:endParaRPr lang="es-E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1987" name="2 Marcador de notas"/>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s-GT" smtClean="0"/>
              <a:t>Definiciones de calidad.</a:t>
            </a:r>
          </a:p>
        </p:txBody>
      </p:sp>
      <p:sp>
        <p:nvSpPr>
          <p:cNvPr id="4" name="3 Marcador de número de diapositiva"/>
          <p:cNvSpPr>
            <a:spLocks noGrp="1"/>
          </p:cNvSpPr>
          <p:nvPr>
            <p:ph type="sldNum" sz="quarter" idx="5"/>
          </p:nvPr>
        </p:nvSpPr>
        <p:spPr/>
        <p:txBody>
          <a:bodyPr/>
          <a:lstStyle/>
          <a:p>
            <a:pPr>
              <a:defRPr/>
            </a:pPr>
            <a:fld id="{E5A2BCBF-454B-47A7-9B0E-6ED7FA3CACE5}" type="slidenum">
              <a:rPr lang="es-ES" smtClean="0"/>
              <a:pPr>
                <a:defRPr/>
              </a:pPr>
              <a:t>4</a:t>
            </a:fld>
            <a:endParaRPr lang="es-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3011" name="2 Marcador de notas"/>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s-GT" smtClean="0"/>
              <a:t>Definiciones de accesibilidad.</a:t>
            </a:r>
          </a:p>
        </p:txBody>
      </p:sp>
      <p:sp>
        <p:nvSpPr>
          <p:cNvPr id="4" name="3 Marcador de número de diapositiva"/>
          <p:cNvSpPr>
            <a:spLocks noGrp="1"/>
          </p:cNvSpPr>
          <p:nvPr>
            <p:ph type="sldNum" sz="quarter" idx="5"/>
          </p:nvPr>
        </p:nvSpPr>
        <p:spPr/>
        <p:txBody>
          <a:bodyPr/>
          <a:lstStyle/>
          <a:p>
            <a:pPr>
              <a:defRPr/>
            </a:pPr>
            <a:fld id="{2214055E-A845-4BF0-AF59-7CA0A6A0CDE5}" type="slidenum">
              <a:rPr lang="es-ES" smtClean="0"/>
              <a:pPr>
                <a:defRPr/>
              </a:pPr>
              <a:t>5</a:t>
            </a:fld>
            <a:endParaRPr lang="es-E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4035" name="2 Marcador de notas"/>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s-GT" smtClean="0"/>
          </a:p>
        </p:txBody>
      </p:sp>
      <p:sp>
        <p:nvSpPr>
          <p:cNvPr id="4" name="3 Marcador de número de diapositiva"/>
          <p:cNvSpPr>
            <a:spLocks noGrp="1"/>
          </p:cNvSpPr>
          <p:nvPr>
            <p:ph type="sldNum" sz="quarter" idx="5"/>
          </p:nvPr>
        </p:nvSpPr>
        <p:spPr/>
        <p:txBody>
          <a:bodyPr/>
          <a:lstStyle/>
          <a:p>
            <a:pPr>
              <a:defRPr/>
            </a:pPr>
            <a:fld id="{A309D1F1-FDD8-4E71-98B6-C3E92DEDA19C}" type="slidenum">
              <a:rPr lang="es-ES" smtClean="0"/>
              <a:pPr>
                <a:defRPr/>
              </a:pPr>
              <a:t>6</a:t>
            </a:fld>
            <a:endParaRPr lang="es-E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5059" name="2 Marcador de notas"/>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s-GT" smtClean="0"/>
              <a:t>Calidad vs. Accesibilidad. </a:t>
            </a:r>
          </a:p>
        </p:txBody>
      </p:sp>
      <p:sp>
        <p:nvSpPr>
          <p:cNvPr id="4" name="3 Marcador de número de diapositiva"/>
          <p:cNvSpPr>
            <a:spLocks noGrp="1"/>
          </p:cNvSpPr>
          <p:nvPr>
            <p:ph type="sldNum" sz="quarter" idx="5"/>
          </p:nvPr>
        </p:nvSpPr>
        <p:spPr/>
        <p:txBody>
          <a:bodyPr/>
          <a:lstStyle/>
          <a:p>
            <a:pPr>
              <a:defRPr/>
            </a:pPr>
            <a:fld id="{2A5256BE-753A-4CD4-9694-FE25D1AC08A9}" type="slidenum">
              <a:rPr lang="es-ES" smtClean="0"/>
              <a:pPr>
                <a:defRPr/>
              </a:pPr>
              <a:t>7</a:t>
            </a:fld>
            <a:endParaRPr lang="es-E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6083" name="2 Marcador de notas"/>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s-GT" smtClean="0"/>
              <a:t>Calidad, Accesibilidad y formación virtual.</a:t>
            </a:r>
          </a:p>
        </p:txBody>
      </p:sp>
      <p:sp>
        <p:nvSpPr>
          <p:cNvPr id="4" name="3 Marcador de número de diapositiva"/>
          <p:cNvSpPr>
            <a:spLocks noGrp="1"/>
          </p:cNvSpPr>
          <p:nvPr>
            <p:ph type="sldNum" sz="quarter" idx="5"/>
          </p:nvPr>
        </p:nvSpPr>
        <p:spPr/>
        <p:txBody>
          <a:bodyPr/>
          <a:lstStyle/>
          <a:p>
            <a:pPr>
              <a:defRPr/>
            </a:pPr>
            <a:fld id="{899B144D-4A0A-447F-9E1C-64DEE9CAB8A5}" type="slidenum">
              <a:rPr lang="es-ES" smtClean="0"/>
              <a:pPr>
                <a:defRPr/>
              </a:pPr>
              <a:t>8</a:t>
            </a:fld>
            <a:endParaRPr lang="es-E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7107" name="2 Marcador de notas"/>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s-GT" smtClean="0"/>
              <a:t>Referente al Congreso CAFVIR 2012.</a:t>
            </a:r>
          </a:p>
        </p:txBody>
      </p:sp>
      <p:sp>
        <p:nvSpPr>
          <p:cNvPr id="4" name="3 Marcador de número de diapositiva"/>
          <p:cNvSpPr>
            <a:spLocks noGrp="1"/>
          </p:cNvSpPr>
          <p:nvPr>
            <p:ph type="sldNum" sz="quarter" idx="5"/>
          </p:nvPr>
        </p:nvSpPr>
        <p:spPr/>
        <p:txBody>
          <a:bodyPr/>
          <a:lstStyle/>
          <a:p>
            <a:pPr>
              <a:defRPr/>
            </a:pPr>
            <a:fld id="{EF7B3B8E-96AC-4A5E-8B85-09A3D18E74B5}" type="slidenum">
              <a:rPr lang="es-ES" smtClean="0"/>
              <a:pPr>
                <a:defRPr/>
              </a:pPr>
              <a:t>9</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ítulo">
    <p:spTree>
      <p:nvGrpSpPr>
        <p:cNvPr id="1" name=""/>
        <p:cNvGrpSpPr/>
        <p:nvPr/>
      </p:nvGrpSpPr>
      <p:grpSpPr>
        <a:xfrm>
          <a:off x="0" y="0"/>
          <a:ext cx="0" cy="0"/>
          <a:chOff x="0" y="0"/>
          <a:chExt cx="0" cy="0"/>
        </a:xfrm>
      </p:grpSpPr>
      <p:sp>
        <p:nvSpPr>
          <p:cNvPr id="5" name="4 CuadroTexto"/>
          <p:cNvSpPr txBox="1"/>
          <p:nvPr/>
        </p:nvSpPr>
        <p:spPr>
          <a:xfrm>
            <a:off x="1068625" y="6116319"/>
            <a:ext cx="6131481" cy="553998"/>
          </a:xfrm>
          <a:prstGeom prst="rect">
            <a:avLst/>
          </a:prstGeom>
          <a:solidFill>
            <a:schemeClr val="bg1"/>
          </a:solidFill>
          <a:ln>
            <a:solidFill>
              <a:schemeClr val="bg1"/>
            </a:solidFill>
          </a:ln>
          <a:effectLst>
            <a:softEdge rad="12700"/>
          </a:effectLst>
        </p:spPr>
        <p:txBody>
          <a:bodyPr wrap="square">
            <a:spAutoFit/>
          </a:bodyPr>
          <a:lstStyle/>
          <a:p>
            <a:pPr algn="ctr" fontAlgn="auto">
              <a:spcBef>
                <a:spcPts val="0"/>
              </a:spcBef>
              <a:spcAft>
                <a:spcPts val="0"/>
              </a:spcAft>
              <a:defRPr/>
            </a:pPr>
            <a:r>
              <a:rPr lang="es-ES" sz="1000" i="1" dirty="0">
                <a:solidFill>
                  <a:schemeClr val="bg2">
                    <a:lumMod val="25000"/>
                  </a:schemeClr>
                </a:solidFill>
                <a:latin typeface="+mn-lt"/>
                <a:cs typeface="+mn-cs"/>
              </a:rPr>
              <a:t>Éste proyecto ha sido financiado con la ayuda de la Unión Europea. Los contenidos son responsabilidad de su autor</a:t>
            </a:r>
          </a:p>
          <a:p>
            <a:pPr algn="ctr" fontAlgn="auto">
              <a:spcBef>
                <a:spcPts val="0"/>
              </a:spcBef>
              <a:spcAft>
                <a:spcPts val="0"/>
              </a:spcAft>
              <a:defRPr/>
            </a:pPr>
            <a:r>
              <a:rPr lang="es-ES" sz="1000" i="1" dirty="0">
                <a:solidFill>
                  <a:schemeClr val="bg2">
                    <a:lumMod val="25000"/>
                  </a:schemeClr>
                </a:solidFill>
                <a:latin typeface="+mn-lt"/>
                <a:cs typeface="+mn-cs"/>
              </a:rPr>
              <a:t>y de </a:t>
            </a:r>
            <a:r>
              <a:rPr lang="es-ES" sz="1000" i="1" dirty="0" smtClean="0">
                <a:solidFill>
                  <a:schemeClr val="bg2">
                    <a:lumMod val="25000"/>
                  </a:schemeClr>
                </a:solidFill>
                <a:latin typeface="+mn-lt"/>
                <a:cs typeface="+mn-cs"/>
              </a:rPr>
              <a:t>ningún modo </a:t>
            </a:r>
            <a:r>
              <a:rPr lang="es-ES" sz="1000" i="1" dirty="0">
                <a:solidFill>
                  <a:schemeClr val="bg2">
                    <a:lumMod val="25000"/>
                  </a:schemeClr>
                </a:solidFill>
                <a:latin typeface="+mn-lt"/>
                <a:cs typeface="+mn-cs"/>
              </a:rPr>
              <a:t>debe considerarse que refleja la opinión oficial de la Unión Europea</a:t>
            </a:r>
          </a:p>
        </p:txBody>
      </p:sp>
      <p:sp>
        <p:nvSpPr>
          <p:cNvPr id="33" name="31 Marcador de texto"/>
          <p:cNvSpPr>
            <a:spLocks noGrp="1"/>
          </p:cNvSpPr>
          <p:nvPr>
            <p:ph type="body" sz="quarter" idx="11"/>
          </p:nvPr>
        </p:nvSpPr>
        <p:spPr>
          <a:xfrm>
            <a:off x="214282" y="4136305"/>
            <a:ext cx="7786742" cy="830997"/>
          </a:xfrm>
          <a:noFill/>
          <a:ln>
            <a:noFill/>
          </a:ln>
        </p:spPr>
        <p:txBody>
          <a:bodyPr>
            <a:spAutoFit/>
          </a:bodyPr>
          <a:lstStyle>
            <a:lvl1pPr marL="0" algn="l" rtl="0" latinLnBrk="0">
              <a:buNone/>
              <a:defRPr kumimoji="0" lang="es-ES" sz="1600" b="0" i="0" u="none" strike="noStrike" kern="0" cap="none" spc="0" normalizeH="0" baseline="0" noProof="0" dirty="0" smtClean="0">
                <a:ln>
                  <a:noFill/>
                </a:ln>
                <a:solidFill>
                  <a:schemeClr val="bg2">
                    <a:lumMod val="25000"/>
                  </a:schemeClr>
                </a:solidFill>
                <a:effectLst/>
                <a:uLnTx/>
                <a:uFillTx/>
                <a:latin typeface="+mn-lt"/>
                <a:ea typeface="+mn-ea"/>
                <a:cs typeface="+mn-cs"/>
              </a:defRPr>
            </a:lvl1pPr>
            <a:lvl2pPr marL="0" algn="l" rtl="0" latinLnBrk="0">
              <a:buNone/>
              <a:defRPr kumimoji="0" lang="es-ES" sz="2400" kern="1200" dirty="0" smtClean="0">
                <a:solidFill>
                  <a:schemeClr val="bg1"/>
                </a:solidFill>
                <a:latin typeface="+mn-lt"/>
                <a:ea typeface="+mn-ea"/>
                <a:cs typeface="+mn-cs"/>
              </a:defRPr>
            </a:lvl2pPr>
            <a:lvl3pPr marL="0" algn="l" rtl="0" latinLnBrk="0">
              <a:buNone/>
              <a:defRPr kumimoji="0" lang="es-ES" sz="2400" kern="1200" dirty="0" smtClean="0">
                <a:solidFill>
                  <a:schemeClr val="bg1"/>
                </a:solidFill>
                <a:latin typeface="+mn-lt"/>
                <a:ea typeface="+mn-ea"/>
                <a:cs typeface="+mn-cs"/>
              </a:defRPr>
            </a:lvl3pPr>
            <a:lvl4pPr marL="0" algn="l" rtl="0" latinLnBrk="0">
              <a:defRPr kumimoji="0" lang="es-ES" sz="2400" kern="1200" dirty="0" smtClean="0">
                <a:solidFill>
                  <a:schemeClr val="bg1"/>
                </a:solidFill>
                <a:latin typeface="+mn-lt"/>
                <a:ea typeface="+mn-ea"/>
                <a:cs typeface="+mn-cs"/>
              </a:defRPr>
            </a:lvl4pPr>
            <a:lvl5pPr marL="0" algn="l" rtl="0" latinLnBrk="0">
              <a:defRPr kumimoji="0" lang="es-ES" sz="2400" kern="1200" dirty="0" smtClean="0">
                <a:solidFill>
                  <a:schemeClr val="bg1"/>
                </a:solidFill>
                <a:latin typeface="+mn-lt"/>
                <a:ea typeface="+mn-ea"/>
                <a:cs typeface="+mn-cs"/>
              </a:defRPr>
            </a:lvl5pPr>
          </a:lstStyle>
          <a:p>
            <a:pPr lvl="0"/>
            <a:r>
              <a:rPr lang="es-ES" dirty="0" smtClean="0"/>
              <a:t>Haga clic para modificar el estilo de texto del patrón</a:t>
            </a:r>
          </a:p>
        </p:txBody>
      </p:sp>
      <p:sp>
        <p:nvSpPr>
          <p:cNvPr id="32" name="31 Marcador de texto"/>
          <p:cNvSpPr>
            <a:spLocks noGrp="1"/>
          </p:cNvSpPr>
          <p:nvPr>
            <p:ph type="body" sz="quarter" idx="10"/>
          </p:nvPr>
        </p:nvSpPr>
        <p:spPr>
          <a:xfrm>
            <a:off x="32" y="2500306"/>
            <a:ext cx="9144000" cy="1214445"/>
          </a:xfrm>
          <a:no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lIns="360000" rIns="360000" anchor="ctr"/>
          <a:lstStyle>
            <a:lvl1pPr marL="0" algn="l" rtl="0" latinLnBrk="0">
              <a:buNone/>
              <a:defRPr kumimoji="0" lang="es-ES" sz="2400" kern="1200" baseline="0" dirty="0" smtClean="0">
                <a:solidFill>
                  <a:schemeClr val="bg2">
                    <a:lumMod val="25000"/>
                  </a:schemeClr>
                </a:solidFill>
                <a:latin typeface="+mn-lt"/>
                <a:ea typeface="+mn-ea"/>
                <a:cs typeface="+mn-cs"/>
              </a:defRPr>
            </a:lvl1pPr>
            <a:lvl2pPr marL="0" algn="l" rtl="0" latinLnBrk="0">
              <a:buNone/>
              <a:defRPr kumimoji="0" lang="es-ES" sz="2400" kern="1200" dirty="0" smtClean="0">
                <a:solidFill>
                  <a:schemeClr val="bg1"/>
                </a:solidFill>
                <a:latin typeface="+mn-lt"/>
                <a:ea typeface="+mn-ea"/>
                <a:cs typeface="+mn-cs"/>
              </a:defRPr>
            </a:lvl2pPr>
            <a:lvl3pPr marL="0" algn="l" rtl="0" latinLnBrk="0">
              <a:buNone/>
              <a:defRPr kumimoji="0" lang="es-ES" sz="2400" kern="1200" dirty="0" smtClean="0">
                <a:solidFill>
                  <a:schemeClr val="bg1"/>
                </a:solidFill>
                <a:latin typeface="+mn-lt"/>
                <a:ea typeface="+mn-ea"/>
                <a:cs typeface="+mn-cs"/>
              </a:defRPr>
            </a:lvl3pPr>
            <a:lvl4pPr marL="0" algn="l" rtl="0" latinLnBrk="0">
              <a:defRPr kumimoji="0" lang="es-ES" sz="2400" kern="1200" dirty="0" smtClean="0">
                <a:solidFill>
                  <a:schemeClr val="bg1"/>
                </a:solidFill>
                <a:latin typeface="+mn-lt"/>
                <a:ea typeface="+mn-ea"/>
                <a:cs typeface="+mn-cs"/>
              </a:defRPr>
            </a:lvl4pPr>
            <a:lvl5pPr marL="0" algn="l" rtl="0" latinLnBrk="0">
              <a:defRPr kumimoji="0" lang="es-ES" sz="2400" kern="1200" dirty="0" smtClean="0">
                <a:solidFill>
                  <a:schemeClr val="bg1"/>
                </a:solidFill>
                <a:latin typeface="+mn-lt"/>
                <a:ea typeface="+mn-ea"/>
                <a:cs typeface="+mn-cs"/>
              </a:defRPr>
            </a:lvl5pPr>
          </a:lstStyle>
          <a:p>
            <a:pPr lvl="0"/>
            <a:r>
              <a:rPr lang="es-ES" dirty="0" smtClean="0"/>
              <a:t>Haga clic para modificar el estilo de texto del patrón</a:t>
            </a:r>
          </a:p>
        </p:txBody>
      </p:sp>
      <p:sp>
        <p:nvSpPr>
          <p:cNvPr id="2" name="1 Título"/>
          <p:cNvSpPr>
            <a:spLocks noGrp="1"/>
          </p:cNvSpPr>
          <p:nvPr>
            <p:ph type="title"/>
          </p:nvPr>
        </p:nvSpPr>
        <p:spPr>
          <a:xfrm>
            <a:off x="0" y="0"/>
            <a:ext cx="9144000" cy="2214563"/>
          </a:xfrm>
          <a:prstGeom prst="rect">
            <a:avLst/>
          </a:prstGeom>
          <a:solidFill>
            <a:schemeClr val="bg2"/>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lIns="360000" rIns="360000" anchor="ctr"/>
          <a:lstStyle>
            <a:lvl1pPr>
              <a:defRPr kumimoji="1" lang="es-GT" sz="2400" b="0" kern="1200" dirty="0">
                <a:solidFill>
                  <a:schemeClr val="tx1"/>
                </a:solidFill>
                <a:latin typeface="+mn-lt"/>
                <a:ea typeface="+mn-ea"/>
                <a:cs typeface="+mn-cs"/>
              </a:defRPr>
            </a:lvl1pPr>
          </a:lstStyle>
          <a:p>
            <a:pPr lvl="0" algn="r" fontAlgn="auto">
              <a:spcBef>
                <a:spcPts val="0"/>
              </a:spcBef>
              <a:spcAft>
                <a:spcPts val="0"/>
              </a:spcAft>
            </a:pPr>
            <a:r>
              <a:rPr lang="es-ES" dirty="0" smtClean="0"/>
              <a:t>Haga clic para modificar el estilo de título del patrón</a:t>
            </a:r>
            <a:endParaRPr lang="es-GT" dirty="0"/>
          </a:p>
        </p:txBody>
      </p:sp>
    </p:spTree>
    <p:extLst>
      <p:ext uri="{BB962C8B-B14F-4D97-AF65-F5344CB8AC3E}">
        <p14:creationId xmlns:p14="http://schemas.microsoft.com/office/powerpoint/2010/main" xmlns="" val="91213886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2" name="1 Título"/>
          <p:cNvSpPr>
            <a:spLocks noGrp="1"/>
          </p:cNvSpPr>
          <p:nvPr>
            <p:ph type="ctrTitle"/>
          </p:nvPr>
        </p:nvSpPr>
        <p:spPr>
          <a:xfrm>
            <a:off x="685800" y="2130425"/>
            <a:ext cx="7772400" cy="1470025"/>
          </a:xfrm>
          <a:prstGeom prst="rect">
            <a:avLst/>
          </a:prstGeom>
        </p:spPr>
        <p:txBody>
          <a:bodyPr/>
          <a:lstStyle/>
          <a:p>
            <a:r>
              <a:rPr lang="es-ES" dirty="0" smtClean="0"/>
              <a:t>Haga clic para modificar el estilo de título del patrón</a:t>
            </a:r>
            <a:endParaRPr lang="es-ES" dirty="0"/>
          </a:p>
        </p:txBody>
      </p:sp>
    </p:spTree>
    <p:extLst>
      <p:ext uri="{BB962C8B-B14F-4D97-AF65-F5344CB8AC3E}">
        <p14:creationId xmlns:p14="http://schemas.microsoft.com/office/powerpoint/2010/main" xmlns="" val="284441291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ítulo">
    <p:spTree>
      <p:nvGrpSpPr>
        <p:cNvPr id="1" name=""/>
        <p:cNvGrpSpPr/>
        <p:nvPr/>
      </p:nvGrpSpPr>
      <p:grpSpPr>
        <a:xfrm>
          <a:off x="0" y="0"/>
          <a:ext cx="0" cy="0"/>
          <a:chOff x="0" y="0"/>
          <a:chExt cx="0" cy="0"/>
        </a:xfrm>
      </p:grpSpPr>
      <p:sp>
        <p:nvSpPr>
          <p:cNvPr id="32" name="31 Marcador de texto"/>
          <p:cNvSpPr>
            <a:spLocks noGrp="1"/>
          </p:cNvSpPr>
          <p:nvPr>
            <p:ph type="body" sz="quarter" idx="10"/>
          </p:nvPr>
        </p:nvSpPr>
        <p:spPr>
          <a:xfrm>
            <a:off x="32" y="2357430"/>
            <a:ext cx="9144000" cy="1214445"/>
          </a:xfrm>
          <a:no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lIns="360000" rIns="360000" anchor="ctr"/>
          <a:lstStyle>
            <a:lvl1pPr marL="0" algn="l" rtl="0" latinLnBrk="0">
              <a:buNone/>
              <a:defRPr kumimoji="0" lang="es-ES" sz="2400" kern="1200" baseline="0" dirty="0" smtClean="0">
                <a:solidFill>
                  <a:schemeClr val="bg2">
                    <a:lumMod val="25000"/>
                  </a:schemeClr>
                </a:solidFill>
                <a:latin typeface="+mn-lt"/>
                <a:ea typeface="+mn-ea"/>
                <a:cs typeface="+mn-cs"/>
              </a:defRPr>
            </a:lvl1pPr>
            <a:lvl2pPr marL="0" algn="l" rtl="0" latinLnBrk="0">
              <a:buNone/>
              <a:defRPr kumimoji="0" lang="es-ES" sz="2400" kern="1200" dirty="0" smtClean="0">
                <a:solidFill>
                  <a:schemeClr val="bg1"/>
                </a:solidFill>
                <a:latin typeface="+mn-lt"/>
                <a:ea typeface="+mn-ea"/>
                <a:cs typeface="+mn-cs"/>
              </a:defRPr>
            </a:lvl2pPr>
            <a:lvl3pPr marL="0" algn="l" rtl="0" latinLnBrk="0">
              <a:buNone/>
              <a:defRPr kumimoji="0" lang="es-ES" sz="2400" kern="1200" dirty="0" smtClean="0">
                <a:solidFill>
                  <a:schemeClr val="bg1"/>
                </a:solidFill>
                <a:latin typeface="+mn-lt"/>
                <a:ea typeface="+mn-ea"/>
                <a:cs typeface="+mn-cs"/>
              </a:defRPr>
            </a:lvl3pPr>
            <a:lvl4pPr marL="0" algn="l" rtl="0" latinLnBrk="0">
              <a:defRPr kumimoji="0" lang="es-ES" sz="2400" kern="1200" dirty="0" smtClean="0">
                <a:solidFill>
                  <a:schemeClr val="bg1"/>
                </a:solidFill>
                <a:latin typeface="+mn-lt"/>
                <a:ea typeface="+mn-ea"/>
                <a:cs typeface="+mn-cs"/>
              </a:defRPr>
            </a:lvl4pPr>
            <a:lvl5pPr marL="0" algn="l" rtl="0" latinLnBrk="0">
              <a:defRPr kumimoji="0" lang="es-ES" sz="2400" kern="1200" dirty="0" smtClean="0">
                <a:solidFill>
                  <a:schemeClr val="bg1"/>
                </a:solidFill>
                <a:latin typeface="+mn-lt"/>
                <a:ea typeface="+mn-ea"/>
                <a:cs typeface="+mn-cs"/>
              </a:defRPr>
            </a:lvl5pPr>
          </a:lstStyle>
          <a:p>
            <a:pPr lvl="0"/>
            <a:r>
              <a:rPr lang="es-ES" dirty="0" smtClean="0"/>
              <a:t>Haga clic para modificar el estilo de texto del patrón</a:t>
            </a:r>
          </a:p>
        </p:txBody>
      </p:sp>
      <p:sp>
        <p:nvSpPr>
          <p:cNvPr id="33" name="31 Marcador de texto"/>
          <p:cNvSpPr>
            <a:spLocks noGrp="1"/>
          </p:cNvSpPr>
          <p:nvPr>
            <p:ph type="body" sz="quarter" idx="11"/>
          </p:nvPr>
        </p:nvSpPr>
        <p:spPr>
          <a:xfrm>
            <a:off x="214282" y="3921991"/>
            <a:ext cx="7786742" cy="830997"/>
          </a:xfrm>
          <a:noFill/>
          <a:ln>
            <a:noFill/>
          </a:ln>
        </p:spPr>
        <p:txBody>
          <a:bodyPr>
            <a:spAutoFit/>
          </a:bodyPr>
          <a:lstStyle>
            <a:lvl1pPr marL="0" algn="l" rtl="0" latinLnBrk="0">
              <a:buNone/>
              <a:defRPr kumimoji="0" lang="es-ES" sz="1600" b="0" i="0" u="none" strike="noStrike" kern="0" cap="none" spc="0" normalizeH="0" baseline="0" noProof="0" dirty="0" smtClean="0">
                <a:ln>
                  <a:noFill/>
                </a:ln>
                <a:solidFill>
                  <a:schemeClr val="bg2">
                    <a:lumMod val="25000"/>
                  </a:schemeClr>
                </a:solidFill>
                <a:effectLst/>
                <a:uLnTx/>
                <a:uFillTx/>
                <a:latin typeface="+mn-lt"/>
                <a:ea typeface="+mn-ea"/>
                <a:cs typeface="+mn-cs"/>
              </a:defRPr>
            </a:lvl1pPr>
            <a:lvl2pPr marL="0" algn="l" rtl="0" latinLnBrk="0">
              <a:buNone/>
              <a:defRPr kumimoji="0" lang="es-ES" sz="2400" kern="1200" dirty="0" smtClean="0">
                <a:solidFill>
                  <a:schemeClr val="bg1"/>
                </a:solidFill>
                <a:latin typeface="+mn-lt"/>
                <a:ea typeface="+mn-ea"/>
                <a:cs typeface="+mn-cs"/>
              </a:defRPr>
            </a:lvl2pPr>
            <a:lvl3pPr marL="0" algn="l" rtl="0" latinLnBrk="0">
              <a:buNone/>
              <a:defRPr kumimoji="0" lang="es-ES" sz="2400" kern="1200" dirty="0" smtClean="0">
                <a:solidFill>
                  <a:schemeClr val="bg1"/>
                </a:solidFill>
                <a:latin typeface="+mn-lt"/>
                <a:ea typeface="+mn-ea"/>
                <a:cs typeface="+mn-cs"/>
              </a:defRPr>
            </a:lvl3pPr>
            <a:lvl4pPr marL="0" algn="l" rtl="0" latinLnBrk="0">
              <a:defRPr kumimoji="0" lang="es-ES" sz="2400" kern="1200" dirty="0" smtClean="0">
                <a:solidFill>
                  <a:schemeClr val="bg1"/>
                </a:solidFill>
                <a:latin typeface="+mn-lt"/>
                <a:ea typeface="+mn-ea"/>
                <a:cs typeface="+mn-cs"/>
              </a:defRPr>
            </a:lvl4pPr>
            <a:lvl5pPr marL="0" algn="l" rtl="0" latinLnBrk="0">
              <a:defRPr kumimoji="0" lang="es-ES" sz="2400" kern="1200" dirty="0" smtClean="0">
                <a:solidFill>
                  <a:schemeClr val="bg1"/>
                </a:solidFill>
                <a:latin typeface="+mn-lt"/>
                <a:ea typeface="+mn-ea"/>
                <a:cs typeface="+mn-cs"/>
              </a:defRPr>
            </a:lvl5pPr>
          </a:lstStyle>
          <a:p>
            <a:pPr lvl="0"/>
            <a:r>
              <a:rPr lang="es-ES" smtClean="0"/>
              <a:t>Haga clic para modificar el estilo de texto del patrón</a:t>
            </a:r>
          </a:p>
        </p:txBody>
      </p:sp>
      <p:sp>
        <p:nvSpPr>
          <p:cNvPr id="5" name="4 CuadroTexto"/>
          <p:cNvSpPr txBox="1"/>
          <p:nvPr userDrawn="1"/>
        </p:nvSpPr>
        <p:spPr>
          <a:xfrm>
            <a:off x="1068625" y="6116319"/>
            <a:ext cx="6131481" cy="553998"/>
          </a:xfrm>
          <a:prstGeom prst="rect">
            <a:avLst/>
          </a:prstGeom>
          <a:solidFill>
            <a:schemeClr val="bg1"/>
          </a:solidFill>
          <a:ln>
            <a:solidFill>
              <a:schemeClr val="bg1"/>
            </a:solidFill>
          </a:ln>
          <a:effectLst>
            <a:softEdge rad="12700"/>
          </a:effectLst>
        </p:spPr>
        <p:txBody>
          <a:bodyPr wrap="square">
            <a:spAutoFit/>
          </a:bodyPr>
          <a:lstStyle/>
          <a:p>
            <a:pPr algn="ctr" fontAlgn="auto">
              <a:spcBef>
                <a:spcPts val="0"/>
              </a:spcBef>
              <a:spcAft>
                <a:spcPts val="0"/>
              </a:spcAft>
              <a:defRPr/>
            </a:pPr>
            <a:r>
              <a:rPr lang="es-ES" sz="1000" i="1" dirty="0">
                <a:solidFill>
                  <a:schemeClr val="bg2">
                    <a:lumMod val="25000"/>
                  </a:schemeClr>
                </a:solidFill>
                <a:latin typeface="+mn-lt"/>
                <a:cs typeface="+mn-cs"/>
              </a:rPr>
              <a:t>Éste proyecto ha sido financiado con la ayuda de la Unión Europea. Los contenidos son responsabilidad de su autor</a:t>
            </a:r>
          </a:p>
          <a:p>
            <a:pPr algn="ctr" fontAlgn="auto">
              <a:spcBef>
                <a:spcPts val="0"/>
              </a:spcBef>
              <a:spcAft>
                <a:spcPts val="0"/>
              </a:spcAft>
              <a:defRPr/>
            </a:pPr>
            <a:r>
              <a:rPr lang="es-ES" sz="1000" i="1" dirty="0">
                <a:solidFill>
                  <a:schemeClr val="bg2">
                    <a:lumMod val="25000"/>
                  </a:schemeClr>
                </a:solidFill>
                <a:latin typeface="+mn-lt"/>
                <a:cs typeface="+mn-cs"/>
              </a:rPr>
              <a:t>y de </a:t>
            </a:r>
            <a:r>
              <a:rPr lang="es-ES" sz="1000" i="1" dirty="0" smtClean="0">
                <a:solidFill>
                  <a:schemeClr val="bg2">
                    <a:lumMod val="25000"/>
                  </a:schemeClr>
                </a:solidFill>
                <a:latin typeface="+mn-lt"/>
                <a:cs typeface="+mn-cs"/>
              </a:rPr>
              <a:t>ningún modo </a:t>
            </a:r>
            <a:r>
              <a:rPr lang="es-ES" sz="1000" i="1" dirty="0">
                <a:solidFill>
                  <a:schemeClr val="bg2">
                    <a:lumMod val="25000"/>
                  </a:schemeClr>
                </a:solidFill>
                <a:latin typeface="+mn-lt"/>
                <a:cs typeface="+mn-cs"/>
              </a:rPr>
              <a:t>debe considerarse que refleja la opinión oficial de la Unión Europea</a:t>
            </a:r>
          </a:p>
        </p:txBody>
      </p:sp>
    </p:spTree>
    <p:extLst>
      <p:ext uri="{BB962C8B-B14F-4D97-AF65-F5344CB8AC3E}">
        <p14:creationId xmlns:p14="http://schemas.microsoft.com/office/powerpoint/2010/main" xmlns="" val="393410129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cabezado de sección">
    <p:spTree>
      <p:nvGrpSpPr>
        <p:cNvPr id="1" name=""/>
        <p:cNvGrpSpPr/>
        <p:nvPr/>
      </p:nvGrpSpPr>
      <p:grpSpPr>
        <a:xfrm>
          <a:off x="0" y="0"/>
          <a:ext cx="0" cy="0"/>
          <a:chOff x="0" y="0"/>
          <a:chExt cx="0" cy="0"/>
        </a:xfrm>
      </p:grpSpPr>
      <p:sp>
        <p:nvSpPr>
          <p:cNvPr id="2" name="1 CuadroTexto"/>
          <p:cNvSpPr txBox="1">
            <a:spLocks noChangeArrowheads="1"/>
          </p:cNvSpPr>
          <p:nvPr userDrawn="1"/>
        </p:nvSpPr>
        <p:spPr bwMode="auto">
          <a:xfrm>
            <a:off x="4140200" y="6453188"/>
            <a:ext cx="615950" cy="338137"/>
          </a:xfrm>
          <a:prstGeom prst="rect">
            <a:avLst/>
          </a:prstGeom>
          <a:noFill/>
          <a:ln>
            <a:noFill/>
          </a:ln>
          <a:extLst/>
        </p:spPr>
        <p:txBody>
          <a:bodyPr>
            <a:spAutoFit/>
          </a:bodyPr>
          <a:lstStyle>
            <a:lvl1pPr eaLnBrk="0" hangingPunct="0">
              <a:defRPr kumimoji="1" sz="3200" b="1">
                <a:solidFill>
                  <a:schemeClr val="bg1"/>
                </a:solidFill>
                <a:latin typeface="Times New Roman" pitchFamily="18" charset="0"/>
              </a:defRPr>
            </a:lvl1pPr>
            <a:lvl2pPr marL="742950" indent="-285750" eaLnBrk="0" hangingPunct="0">
              <a:defRPr kumimoji="1" sz="3200" b="1">
                <a:solidFill>
                  <a:schemeClr val="bg1"/>
                </a:solidFill>
                <a:latin typeface="Times New Roman" pitchFamily="18" charset="0"/>
              </a:defRPr>
            </a:lvl2pPr>
            <a:lvl3pPr marL="1143000" indent="-228600" eaLnBrk="0" hangingPunct="0">
              <a:defRPr kumimoji="1" sz="3200" b="1">
                <a:solidFill>
                  <a:schemeClr val="bg1"/>
                </a:solidFill>
                <a:latin typeface="Times New Roman" pitchFamily="18" charset="0"/>
              </a:defRPr>
            </a:lvl3pPr>
            <a:lvl4pPr marL="1600200" indent="-228600" eaLnBrk="0" hangingPunct="0">
              <a:defRPr kumimoji="1" sz="3200" b="1">
                <a:solidFill>
                  <a:schemeClr val="bg1"/>
                </a:solidFill>
                <a:latin typeface="Times New Roman" pitchFamily="18" charset="0"/>
              </a:defRPr>
            </a:lvl4pPr>
            <a:lvl5pPr marL="2057400" indent="-228600" eaLnBrk="0" hangingPunct="0">
              <a:defRPr kumimoji="1" sz="3200" b="1">
                <a:solidFill>
                  <a:schemeClr val="bg1"/>
                </a:solidFill>
                <a:latin typeface="Times New Roman" pitchFamily="18" charset="0"/>
              </a:defRPr>
            </a:lvl5pPr>
            <a:lvl6pPr marL="2514600" indent="-228600" eaLnBrk="0" fontAlgn="base" hangingPunct="0">
              <a:spcBef>
                <a:spcPct val="0"/>
              </a:spcBef>
              <a:spcAft>
                <a:spcPct val="0"/>
              </a:spcAft>
              <a:defRPr kumimoji="1" sz="3200" b="1">
                <a:solidFill>
                  <a:schemeClr val="bg1"/>
                </a:solidFill>
                <a:latin typeface="Times New Roman" pitchFamily="18" charset="0"/>
              </a:defRPr>
            </a:lvl6pPr>
            <a:lvl7pPr marL="2971800" indent="-228600" eaLnBrk="0" fontAlgn="base" hangingPunct="0">
              <a:spcBef>
                <a:spcPct val="0"/>
              </a:spcBef>
              <a:spcAft>
                <a:spcPct val="0"/>
              </a:spcAft>
              <a:defRPr kumimoji="1" sz="3200" b="1">
                <a:solidFill>
                  <a:schemeClr val="bg1"/>
                </a:solidFill>
                <a:latin typeface="Times New Roman" pitchFamily="18" charset="0"/>
              </a:defRPr>
            </a:lvl7pPr>
            <a:lvl8pPr marL="3429000" indent="-228600" eaLnBrk="0" fontAlgn="base" hangingPunct="0">
              <a:spcBef>
                <a:spcPct val="0"/>
              </a:spcBef>
              <a:spcAft>
                <a:spcPct val="0"/>
              </a:spcAft>
              <a:defRPr kumimoji="1" sz="3200" b="1">
                <a:solidFill>
                  <a:schemeClr val="bg1"/>
                </a:solidFill>
                <a:latin typeface="Times New Roman" pitchFamily="18" charset="0"/>
              </a:defRPr>
            </a:lvl8pPr>
            <a:lvl9pPr marL="3886200" indent="-228600" eaLnBrk="0" fontAlgn="base" hangingPunct="0">
              <a:spcBef>
                <a:spcPct val="0"/>
              </a:spcBef>
              <a:spcAft>
                <a:spcPct val="0"/>
              </a:spcAft>
              <a:defRPr kumimoji="1" sz="3200" b="1">
                <a:solidFill>
                  <a:schemeClr val="bg1"/>
                </a:solidFill>
                <a:latin typeface="Times New Roman" pitchFamily="18" charset="0"/>
              </a:defRPr>
            </a:lvl9pPr>
          </a:lstStyle>
          <a:p>
            <a:pPr eaLnBrk="1" hangingPunct="1">
              <a:defRPr/>
            </a:pPr>
            <a:fld id="{F1DD1FB3-1829-4D14-85A7-3F36ACA7E703}" type="slidenum">
              <a:rPr lang="es-ES" sz="1600" b="0" smtClean="0">
                <a:solidFill>
                  <a:schemeClr val="tx1"/>
                </a:solidFill>
                <a:cs typeface="+mn-cs"/>
              </a:rPr>
              <a:pPr eaLnBrk="1" hangingPunct="1">
                <a:defRPr/>
              </a:pPr>
              <a:t>‹Nº›</a:t>
            </a:fld>
            <a:endParaRPr lang="es-ES" sz="1600" b="0" smtClean="0">
              <a:solidFill>
                <a:schemeClr val="tx1"/>
              </a:solidFill>
              <a:cs typeface="+mn-cs"/>
            </a:endParaRPr>
          </a:p>
        </p:txBody>
      </p:sp>
      <p:sp>
        <p:nvSpPr>
          <p:cNvPr id="4" name="3 Título"/>
          <p:cNvSpPr>
            <a:spLocks noGrp="1"/>
          </p:cNvSpPr>
          <p:nvPr>
            <p:ph type="title"/>
          </p:nvPr>
        </p:nvSpPr>
        <p:spPr>
          <a:xfrm>
            <a:off x="467544" y="260648"/>
            <a:ext cx="8229600" cy="1143000"/>
          </a:xfrm>
          <a:prstGeom prst="rect">
            <a:avLst/>
          </a:prstGeom>
        </p:spPr>
        <p:txBody>
          <a:bodyPr/>
          <a:lstStyle/>
          <a:p>
            <a:r>
              <a:rPr lang="es-ES" dirty="0" smtClean="0"/>
              <a:t>Haga clic para modificar el estilo de título del patrón</a:t>
            </a:r>
            <a:endParaRPr lang="es-GT" dirty="0"/>
          </a:p>
        </p:txBody>
      </p:sp>
    </p:spTree>
    <p:extLst>
      <p:ext uri="{BB962C8B-B14F-4D97-AF65-F5344CB8AC3E}">
        <p14:creationId xmlns:p14="http://schemas.microsoft.com/office/powerpoint/2010/main" xmlns="" val="256788018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 1 a la izquierda y 2 a la derecha">
    <p:spTree>
      <p:nvGrpSpPr>
        <p:cNvPr id="1" name=""/>
        <p:cNvGrpSpPr/>
        <p:nvPr/>
      </p:nvGrpSpPr>
      <p:grpSpPr>
        <a:xfrm>
          <a:off x="0" y="0"/>
          <a:ext cx="0" cy="0"/>
          <a:chOff x="0" y="0"/>
          <a:chExt cx="0" cy="0"/>
        </a:xfrm>
      </p:grpSpPr>
      <p:sp>
        <p:nvSpPr>
          <p:cNvPr id="4" name="3 CuadroTexto"/>
          <p:cNvSpPr txBox="1">
            <a:spLocks noChangeArrowheads="1"/>
          </p:cNvSpPr>
          <p:nvPr userDrawn="1"/>
        </p:nvSpPr>
        <p:spPr bwMode="auto">
          <a:xfrm>
            <a:off x="4140200" y="6453188"/>
            <a:ext cx="615950" cy="338137"/>
          </a:xfrm>
          <a:prstGeom prst="rect">
            <a:avLst/>
          </a:prstGeom>
          <a:noFill/>
          <a:ln>
            <a:noFill/>
          </a:ln>
          <a:extLst/>
        </p:spPr>
        <p:txBody>
          <a:bodyPr>
            <a:spAutoFit/>
          </a:bodyPr>
          <a:lstStyle>
            <a:lvl1pPr eaLnBrk="0" hangingPunct="0">
              <a:defRPr kumimoji="1" sz="3200" b="1">
                <a:solidFill>
                  <a:schemeClr val="bg1"/>
                </a:solidFill>
                <a:latin typeface="Times New Roman" pitchFamily="18" charset="0"/>
              </a:defRPr>
            </a:lvl1pPr>
            <a:lvl2pPr marL="742950" indent="-285750" eaLnBrk="0" hangingPunct="0">
              <a:defRPr kumimoji="1" sz="3200" b="1">
                <a:solidFill>
                  <a:schemeClr val="bg1"/>
                </a:solidFill>
                <a:latin typeface="Times New Roman" pitchFamily="18" charset="0"/>
              </a:defRPr>
            </a:lvl2pPr>
            <a:lvl3pPr marL="1143000" indent="-228600" eaLnBrk="0" hangingPunct="0">
              <a:defRPr kumimoji="1" sz="3200" b="1">
                <a:solidFill>
                  <a:schemeClr val="bg1"/>
                </a:solidFill>
                <a:latin typeface="Times New Roman" pitchFamily="18" charset="0"/>
              </a:defRPr>
            </a:lvl3pPr>
            <a:lvl4pPr marL="1600200" indent="-228600" eaLnBrk="0" hangingPunct="0">
              <a:defRPr kumimoji="1" sz="3200" b="1">
                <a:solidFill>
                  <a:schemeClr val="bg1"/>
                </a:solidFill>
                <a:latin typeface="Times New Roman" pitchFamily="18" charset="0"/>
              </a:defRPr>
            </a:lvl4pPr>
            <a:lvl5pPr marL="2057400" indent="-228600" eaLnBrk="0" hangingPunct="0">
              <a:defRPr kumimoji="1" sz="3200" b="1">
                <a:solidFill>
                  <a:schemeClr val="bg1"/>
                </a:solidFill>
                <a:latin typeface="Times New Roman" pitchFamily="18" charset="0"/>
              </a:defRPr>
            </a:lvl5pPr>
            <a:lvl6pPr marL="2514600" indent="-228600" eaLnBrk="0" fontAlgn="base" hangingPunct="0">
              <a:spcBef>
                <a:spcPct val="0"/>
              </a:spcBef>
              <a:spcAft>
                <a:spcPct val="0"/>
              </a:spcAft>
              <a:defRPr kumimoji="1" sz="3200" b="1">
                <a:solidFill>
                  <a:schemeClr val="bg1"/>
                </a:solidFill>
                <a:latin typeface="Times New Roman" pitchFamily="18" charset="0"/>
              </a:defRPr>
            </a:lvl6pPr>
            <a:lvl7pPr marL="2971800" indent="-228600" eaLnBrk="0" fontAlgn="base" hangingPunct="0">
              <a:spcBef>
                <a:spcPct val="0"/>
              </a:spcBef>
              <a:spcAft>
                <a:spcPct val="0"/>
              </a:spcAft>
              <a:defRPr kumimoji="1" sz="3200" b="1">
                <a:solidFill>
                  <a:schemeClr val="bg1"/>
                </a:solidFill>
                <a:latin typeface="Times New Roman" pitchFamily="18" charset="0"/>
              </a:defRPr>
            </a:lvl7pPr>
            <a:lvl8pPr marL="3429000" indent="-228600" eaLnBrk="0" fontAlgn="base" hangingPunct="0">
              <a:spcBef>
                <a:spcPct val="0"/>
              </a:spcBef>
              <a:spcAft>
                <a:spcPct val="0"/>
              </a:spcAft>
              <a:defRPr kumimoji="1" sz="3200" b="1">
                <a:solidFill>
                  <a:schemeClr val="bg1"/>
                </a:solidFill>
                <a:latin typeface="Times New Roman" pitchFamily="18" charset="0"/>
              </a:defRPr>
            </a:lvl8pPr>
            <a:lvl9pPr marL="3886200" indent="-228600" eaLnBrk="0" fontAlgn="base" hangingPunct="0">
              <a:spcBef>
                <a:spcPct val="0"/>
              </a:spcBef>
              <a:spcAft>
                <a:spcPct val="0"/>
              </a:spcAft>
              <a:defRPr kumimoji="1" sz="3200" b="1">
                <a:solidFill>
                  <a:schemeClr val="bg1"/>
                </a:solidFill>
                <a:latin typeface="Times New Roman" pitchFamily="18" charset="0"/>
              </a:defRPr>
            </a:lvl9pPr>
          </a:lstStyle>
          <a:p>
            <a:pPr eaLnBrk="1" hangingPunct="1">
              <a:defRPr/>
            </a:pPr>
            <a:fld id="{844C50C7-25EE-491B-B7DD-E6906DC349B1}" type="slidenum">
              <a:rPr lang="es-ES" sz="1600" b="0" smtClean="0">
                <a:solidFill>
                  <a:schemeClr val="tx1"/>
                </a:solidFill>
                <a:cs typeface="+mn-cs"/>
              </a:rPr>
              <a:pPr eaLnBrk="1" hangingPunct="1">
                <a:defRPr/>
              </a:pPr>
              <a:t>‹Nº›</a:t>
            </a:fld>
            <a:endParaRPr lang="es-ES" sz="1600" b="0" smtClean="0">
              <a:solidFill>
                <a:schemeClr val="tx1"/>
              </a:solidFill>
              <a:cs typeface="+mn-cs"/>
            </a:endParaRPr>
          </a:p>
        </p:txBody>
      </p:sp>
      <p:sp>
        <p:nvSpPr>
          <p:cNvPr id="14" name="Rectangle 11"/>
          <p:cNvSpPr>
            <a:spLocks noGrp="1"/>
          </p:cNvSpPr>
          <p:nvPr>
            <p:ph sz="quarter" idx="15"/>
          </p:nvPr>
        </p:nvSpPr>
        <p:spPr>
          <a:xfrm>
            <a:off x="142844" y="908720"/>
            <a:ext cx="8786874" cy="5112568"/>
          </a:xfrm>
        </p:spPr>
        <p:txBody>
          <a:bodyPr>
            <a:normAutofit/>
          </a:bodyPr>
          <a:lstStyle>
            <a:lvl1pPr>
              <a:spcBef>
                <a:spcPts val="1200"/>
              </a:spcBef>
              <a:defRPr sz="2000"/>
            </a:lvl1pPr>
            <a:lvl2pPr marL="342900" indent="-342900">
              <a:buFont typeface="Arial" pitchFamily="34" charset="0"/>
              <a:buChar char="•"/>
              <a:defRPr/>
            </a:lvl2pPr>
            <a:lvl3pPr marL="604837" indent="-285750">
              <a:lnSpc>
                <a:spcPct val="120000"/>
              </a:lnSpc>
              <a:spcBef>
                <a:spcPts val="600"/>
              </a:spcBef>
              <a:buFont typeface="Arial" pitchFamily="34" charset="0"/>
              <a:buChar char="•"/>
              <a:defRPr sz="1800" baseline="0"/>
            </a:lvl3pPr>
            <a:lvl4pPr marL="808038" indent="-227013">
              <a:spcBef>
                <a:spcPts val="600"/>
              </a:spcBef>
              <a:buFont typeface="Courier New" pitchFamily="49" charset="0"/>
              <a:buChar char="o"/>
              <a:defRPr sz="1600" baseline="0"/>
            </a:lvl4pPr>
            <a:lvl5pPr>
              <a:spcBef>
                <a:spcPts val="600"/>
              </a:spcBef>
              <a:defRPr/>
            </a:lvl5pPr>
            <a:extLst/>
          </a:lstStyle>
          <a:p>
            <a:pPr lvl="0"/>
            <a:r>
              <a:rPr lang="es-ES" dirty="0" smtClean="0"/>
              <a:t>Haga clic para modificar el estilo de texto del patrón</a:t>
            </a:r>
          </a:p>
          <a:p>
            <a:pPr lvl="2"/>
            <a:r>
              <a:rPr lang="es-ES" dirty="0" smtClean="0"/>
              <a:t>Segundo nivel</a:t>
            </a:r>
          </a:p>
          <a:p>
            <a:pPr lvl="3"/>
            <a:r>
              <a:rPr lang="es-ES" dirty="0" smtClean="0"/>
              <a:t>Tercer </a:t>
            </a:r>
            <a:r>
              <a:rPr lang="es-ES" dirty="0" err="1" smtClean="0"/>
              <a:t>nivle</a:t>
            </a:r>
            <a:endParaRPr lang="es-ES" dirty="0" smtClean="0"/>
          </a:p>
        </p:txBody>
      </p:sp>
      <p:sp>
        <p:nvSpPr>
          <p:cNvPr id="6" name="5 Título"/>
          <p:cNvSpPr>
            <a:spLocks noGrp="1"/>
          </p:cNvSpPr>
          <p:nvPr>
            <p:ph type="title"/>
          </p:nvPr>
        </p:nvSpPr>
        <p:spPr>
          <a:xfrm>
            <a:off x="0" y="0"/>
            <a:ext cx="9144000" cy="764704"/>
          </a:xfrm>
          <a:prstGeom prst="rect">
            <a:avLst/>
          </a:prstGeom>
          <a:solidFill>
            <a:schemeClr val="bg2"/>
          </a:solidFill>
          <a:ln w="25400" cap="rnd" cmpd="sng" algn="ctr">
            <a:noFill/>
            <a:prstDash val="solid"/>
            <a:miter lim="800000"/>
            <a:headEnd/>
            <a:tailEnd/>
          </a:ln>
          <a:extLst>
            <a:ext uri="{91240B29-F687-4F45-9708-019B960494DF}">
              <a14:hiddenLine xmlns:a14="http://schemas.microsoft.com/office/drawing/2010/main" xmlns="" w="9525">
                <a:solidFill>
                  <a:srgbClr val="000000"/>
                </a:solidFill>
                <a:miter lim="800000"/>
                <a:headEnd/>
                <a:tailEnd/>
              </a14:hiddenLine>
            </a:ext>
          </a:extLst>
        </p:spPr>
        <p:style>
          <a:lnRef idx="2">
            <a:schemeClr val="accent6"/>
          </a:lnRef>
          <a:fillRef idx="1">
            <a:schemeClr val="lt1"/>
          </a:fillRef>
          <a:effectRef idx="0">
            <a:schemeClr val="accent6"/>
          </a:effectRef>
          <a:fontRef idx="minor">
            <a:schemeClr val="dk1"/>
          </a:fontRef>
        </p:style>
        <p:txBody>
          <a:bodyPr vert="horz" wrap="square" lIns="504000" tIns="45720" rIns="360000" bIns="45720" numCol="1" anchor="ctr" anchorCtr="0" compatLnSpc="1">
            <a:prstTxWarp prst="textNoShape">
              <a:avLst/>
            </a:prstTxWarp>
          </a:bodyPr>
          <a:lstStyle>
            <a:lvl1pPr>
              <a:defRPr lang="es-GT" b="0" kern="1200" dirty="0">
                <a:solidFill>
                  <a:schemeClr val="tx1"/>
                </a:solidFill>
                <a:latin typeface="+mn-lt"/>
                <a:ea typeface="+mn-ea"/>
                <a:cs typeface="+mn-cs"/>
              </a:defRPr>
            </a:lvl1pPr>
          </a:lstStyle>
          <a:p>
            <a:pPr marL="0" lvl="0" indent="0" eaLnBrk="1" latinLnBrk="0" hangingPunct="1">
              <a:spcBef>
                <a:spcPts val="600"/>
              </a:spcBef>
              <a:buClr>
                <a:srgbClr val="FF9900"/>
              </a:buClr>
              <a:buFont typeface="Wingdings" pitchFamily="2" charset="2"/>
              <a:buNone/>
              <a:tabLst/>
            </a:pPr>
            <a:r>
              <a:rPr lang="es-ES" dirty="0" smtClean="0"/>
              <a:t>Haga clic para modificar el estilo de título del patrón</a:t>
            </a:r>
            <a:endParaRPr lang="es-GT" dirty="0"/>
          </a:p>
        </p:txBody>
      </p:sp>
    </p:spTree>
    <p:extLst>
      <p:ext uri="{BB962C8B-B14F-4D97-AF65-F5344CB8AC3E}">
        <p14:creationId xmlns:p14="http://schemas.microsoft.com/office/powerpoint/2010/main" xmlns="" val="2381515779"/>
      </p:ext>
    </p:extLst>
  </p:cSld>
  <p:clrMapOvr>
    <a:masterClrMapping/>
  </p:clrMapOvr>
  <p:timing>
    <p:tnLst>
      <p:par>
        <p:cTn id="1" dur="indefinite" restart="never" nodeType="tmRoot"/>
      </p:par>
    </p:tnLst>
  </p:timing>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3: 1 a la izquierda y 2 a la derecha">
    <p:spTree>
      <p:nvGrpSpPr>
        <p:cNvPr id="1" name=""/>
        <p:cNvGrpSpPr/>
        <p:nvPr/>
      </p:nvGrpSpPr>
      <p:grpSpPr>
        <a:xfrm>
          <a:off x="0" y="0"/>
          <a:ext cx="0" cy="0"/>
          <a:chOff x="0" y="0"/>
          <a:chExt cx="0" cy="0"/>
        </a:xfrm>
      </p:grpSpPr>
      <p:sp>
        <p:nvSpPr>
          <p:cNvPr id="4" name="3 CuadroTexto"/>
          <p:cNvSpPr txBox="1">
            <a:spLocks noChangeArrowheads="1"/>
          </p:cNvSpPr>
          <p:nvPr userDrawn="1"/>
        </p:nvSpPr>
        <p:spPr bwMode="auto">
          <a:xfrm>
            <a:off x="4140200" y="6453188"/>
            <a:ext cx="615950" cy="338137"/>
          </a:xfrm>
          <a:prstGeom prst="rect">
            <a:avLst/>
          </a:prstGeom>
          <a:noFill/>
          <a:ln>
            <a:noFill/>
          </a:ln>
          <a:extLst/>
        </p:spPr>
        <p:txBody>
          <a:bodyPr>
            <a:spAutoFit/>
          </a:bodyPr>
          <a:lstStyle>
            <a:lvl1pPr eaLnBrk="0" hangingPunct="0">
              <a:defRPr kumimoji="1" sz="3200" b="1">
                <a:solidFill>
                  <a:schemeClr val="bg1"/>
                </a:solidFill>
                <a:latin typeface="Times New Roman" pitchFamily="18" charset="0"/>
              </a:defRPr>
            </a:lvl1pPr>
            <a:lvl2pPr marL="742950" indent="-285750" eaLnBrk="0" hangingPunct="0">
              <a:defRPr kumimoji="1" sz="3200" b="1">
                <a:solidFill>
                  <a:schemeClr val="bg1"/>
                </a:solidFill>
                <a:latin typeface="Times New Roman" pitchFamily="18" charset="0"/>
              </a:defRPr>
            </a:lvl2pPr>
            <a:lvl3pPr marL="1143000" indent="-228600" eaLnBrk="0" hangingPunct="0">
              <a:defRPr kumimoji="1" sz="3200" b="1">
                <a:solidFill>
                  <a:schemeClr val="bg1"/>
                </a:solidFill>
                <a:latin typeface="Times New Roman" pitchFamily="18" charset="0"/>
              </a:defRPr>
            </a:lvl3pPr>
            <a:lvl4pPr marL="1600200" indent="-228600" eaLnBrk="0" hangingPunct="0">
              <a:defRPr kumimoji="1" sz="3200" b="1">
                <a:solidFill>
                  <a:schemeClr val="bg1"/>
                </a:solidFill>
                <a:latin typeface="Times New Roman" pitchFamily="18" charset="0"/>
              </a:defRPr>
            </a:lvl4pPr>
            <a:lvl5pPr marL="2057400" indent="-228600" eaLnBrk="0" hangingPunct="0">
              <a:defRPr kumimoji="1" sz="3200" b="1">
                <a:solidFill>
                  <a:schemeClr val="bg1"/>
                </a:solidFill>
                <a:latin typeface="Times New Roman" pitchFamily="18" charset="0"/>
              </a:defRPr>
            </a:lvl5pPr>
            <a:lvl6pPr marL="2514600" indent="-228600" eaLnBrk="0" fontAlgn="base" hangingPunct="0">
              <a:spcBef>
                <a:spcPct val="0"/>
              </a:spcBef>
              <a:spcAft>
                <a:spcPct val="0"/>
              </a:spcAft>
              <a:defRPr kumimoji="1" sz="3200" b="1">
                <a:solidFill>
                  <a:schemeClr val="bg1"/>
                </a:solidFill>
                <a:latin typeface="Times New Roman" pitchFamily="18" charset="0"/>
              </a:defRPr>
            </a:lvl6pPr>
            <a:lvl7pPr marL="2971800" indent="-228600" eaLnBrk="0" fontAlgn="base" hangingPunct="0">
              <a:spcBef>
                <a:spcPct val="0"/>
              </a:spcBef>
              <a:spcAft>
                <a:spcPct val="0"/>
              </a:spcAft>
              <a:defRPr kumimoji="1" sz="3200" b="1">
                <a:solidFill>
                  <a:schemeClr val="bg1"/>
                </a:solidFill>
                <a:latin typeface="Times New Roman" pitchFamily="18" charset="0"/>
              </a:defRPr>
            </a:lvl7pPr>
            <a:lvl8pPr marL="3429000" indent="-228600" eaLnBrk="0" fontAlgn="base" hangingPunct="0">
              <a:spcBef>
                <a:spcPct val="0"/>
              </a:spcBef>
              <a:spcAft>
                <a:spcPct val="0"/>
              </a:spcAft>
              <a:defRPr kumimoji="1" sz="3200" b="1">
                <a:solidFill>
                  <a:schemeClr val="bg1"/>
                </a:solidFill>
                <a:latin typeface="Times New Roman" pitchFamily="18" charset="0"/>
              </a:defRPr>
            </a:lvl8pPr>
            <a:lvl9pPr marL="3886200" indent="-228600" eaLnBrk="0" fontAlgn="base" hangingPunct="0">
              <a:spcBef>
                <a:spcPct val="0"/>
              </a:spcBef>
              <a:spcAft>
                <a:spcPct val="0"/>
              </a:spcAft>
              <a:defRPr kumimoji="1" sz="3200" b="1">
                <a:solidFill>
                  <a:schemeClr val="bg1"/>
                </a:solidFill>
                <a:latin typeface="Times New Roman" pitchFamily="18" charset="0"/>
              </a:defRPr>
            </a:lvl9pPr>
          </a:lstStyle>
          <a:p>
            <a:pPr eaLnBrk="1" hangingPunct="1">
              <a:defRPr/>
            </a:pPr>
            <a:fld id="{844C50C7-25EE-491B-B7DD-E6906DC349B1}" type="slidenum">
              <a:rPr lang="es-ES" sz="1600" b="0" smtClean="0">
                <a:solidFill>
                  <a:schemeClr val="tx1"/>
                </a:solidFill>
                <a:cs typeface="+mn-cs"/>
              </a:rPr>
              <a:pPr eaLnBrk="1" hangingPunct="1">
                <a:defRPr/>
              </a:pPr>
              <a:t>‹Nº›</a:t>
            </a:fld>
            <a:endParaRPr lang="es-ES" sz="1600" b="0" smtClean="0">
              <a:solidFill>
                <a:schemeClr val="tx1"/>
              </a:solidFill>
              <a:cs typeface="+mn-cs"/>
            </a:endParaRPr>
          </a:p>
        </p:txBody>
      </p:sp>
      <p:sp>
        <p:nvSpPr>
          <p:cNvPr id="6" name="5 Título"/>
          <p:cNvSpPr>
            <a:spLocks noGrp="1"/>
          </p:cNvSpPr>
          <p:nvPr>
            <p:ph type="title"/>
          </p:nvPr>
        </p:nvSpPr>
        <p:spPr>
          <a:xfrm>
            <a:off x="0" y="0"/>
            <a:ext cx="9144000" cy="764704"/>
          </a:xfrm>
          <a:prstGeom prst="rect">
            <a:avLst/>
          </a:prstGeom>
          <a:solidFill>
            <a:schemeClr val="bg2"/>
          </a:solidFill>
          <a:ln w="25400" cap="rnd" cmpd="sng" algn="ctr">
            <a:noFill/>
            <a:prstDash val="solid"/>
            <a:miter lim="800000"/>
            <a:headEnd/>
            <a:tailEnd/>
          </a:ln>
          <a:extLst>
            <a:ext uri="{91240B29-F687-4F45-9708-019B960494DF}">
              <a14:hiddenLine xmlns:a14="http://schemas.microsoft.com/office/drawing/2010/main" xmlns="" w="9525">
                <a:solidFill>
                  <a:srgbClr val="000000"/>
                </a:solidFill>
                <a:miter lim="800000"/>
                <a:headEnd/>
                <a:tailEnd/>
              </a14:hiddenLine>
            </a:ext>
          </a:extLst>
        </p:spPr>
        <p:style>
          <a:lnRef idx="2">
            <a:schemeClr val="accent6"/>
          </a:lnRef>
          <a:fillRef idx="1">
            <a:schemeClr val="lt1"/>
          </a:fillRef>
          <a:effectRef idx="0">
            <a:schemeClr val="accent6"/>
          </a:effectRef>
          <a:fontRef idx="minor">
            <a:schemeClr val="dk1"/>
          </a:fontRef>
        </p:style>
        <p:txBody>
          <a:bodyPr vert="horz" wrap="square" lIns="504000" tIns="45720" rIns="360000" bIns="45720" numCol="1" anchor="ctr" anchorCtr="0" compatLnSpc="1">
            <a:prstTxWarp prst="textNoShape">
              <a:avLst/>
            </a:prstTxWarp>
          </a:bodyPr>
          <a:lstStyle>
            <a:lvl1pPr>
              <a:defRPr lang="es-GT" b="0" kern="1200" dirty="0">
                <a:solidFill>
                  <a:schemeClr val="tx1"/>
                </a:solidFill>
                <a:latin typeface="+mn-lt"/>
                <a:ea typeface="+mn-ea"/>
                <a:cs typeface="+mn-cs"/>
              </a:defRPr>
            </a:lvl1pPr>
          </a:lstStyle>
          <a:p>
            <a:pPr marL="0" lvl="0" indent="0" eaLnBrk="1" latinLnBrk="0" hangingPunct="1">
              <a:spcBef>
                <a:spcPts val="600"/>
              </a:spcBef>
              <a:buClr>
                <a:srgbClr val="FF9900"/>
              </a:buClr>
              <a:buFont typeface="Wingdings" pitchFamily="2" charset="2"/>
              <a:buNone/>
              <a:tabLst/>
            </a:pPr>
            <a:r>
              <a:rPr lang="es-ES" dirty="0" smtClean="0"/>
              <a:t>Haga clic para modificar el estilo de título del patrón</a:t>
            </a:r>
            <a:endParaRPr lang="es-GT" dirty="0"/>
          </a:p>
        </p:txBody>
      </p:sp>
    </p:spTree>
    <p:extLst>
      <p:ext uri="{BB962C8B-B14F-4D97-AF65-F5344CB8AC3E}">
        <p14:creationId xmlns:p14="http://schemas.microsoft.com/office/powerpoint/2010/main" xmlns="" val="3078477662"/>
      </p:ext>
    </p:extLst>
  </p:cSld>
  <p:clrMapOvr>
    <a:masterClrMapping/>
  </p:clrMapOvr>
  <p:timing>
    <p:tnLst>
      <p:par>
        <p:cTn id="1" dur="indefinite" restart="never" nodeType="tmRoot"/>
      </p:par>
    </p:tnLst>
  </p:timing>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4">
    <p:spTree>
      <p:nvGrpSpPr>
        <p:cNvPr id="1" name=""/>
        <p:cNvGrpSpPr/>
        <p:nvPr/>
      </p:nvGrpSpPr>
      <p:grpSpPr>
        <a:xfrm>
          <a:off x="0" y="0"/>
          <a:ext cx="0" cy="0"/>
          <a:chOff x="0" y="0"/>
          <a:chExt cx="0" cy="0"/>
        </a:xfrm>
      </p:grpSpPr>
      <p:grpSp>
        <p:nvGrpSpPr>
          <p:cNvPr id="10" name="44 Grupo"/>
          <p:cNvGrpSpPr>
            <a:grpSpLocks/>
          </p:cNvGrpSpPr>
          <p:nvPr/>
        </p:nvGrpSpPr>
        <p:grpSpPr bwMode="auto">
          <a:xfrm>
            <a:off x="-36513" y="3808413"/>
            <a:ext cx="4608513" cy="36512"/>
            <a:chOff x="-142908" y="3962117"/>
            <a:chExt cx="9286940" cy="72000"/>
          </a:xfrm>
        </p:grpSpPr>
        <p:sp>
          <p:nvSpPr>
            <p:cNvPr id="11" name="Rectangle 11"/>
            <p:cNvSpPr/>
            <p:nvPr userDrawn="1"/>
          </p:nvSpPr>
          <p:spPr>
            <a:xfrm>
              <a:off x="-142908" y="3962117"/>
              <a:ext cx="3061524" cy="72000"/>
            </a:xfrm>
            <a:prstGeom prst="rect">
              <a:avLst/>
            </a:prstGeom>
            <a:solidFill>
              <a:srgbClr val="FF9900"/>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extLst/>
            </a:lstStyle>
            <a:p>
              <a:pPr algn="ctr" fontAlgn="auto">
                <a:spcBef>
                  <a:spcPts val="0"/>
                </a:spcBef>
                <a:spcAft>
                  <a:spcPts val="0"/>
                </a:spcAft>
                <a:defRPr/>
              </a:pPr>
              <a:endParaRPr lang="es-ES" dirty="0">
                <a:solidFill>
                  <a:srgbClr val="FFFF00"/>
                </a:solidFill>
              </a:endParaRPr>
            </a:p>
          </p:txBody>
        </p:sp>
        <p:sp>
          <p:nvSpPr>
            <p:cNvPr id="12" name="Rectangle 11"/>
            <p:cNvSpPr/>
            <p:nvPr userDrawn="1"/>
          </p:nvSpPr>
          <p:spPr>
            <a:xfrm>
              <a:off x="4105477" y="3962117"/>
              <a:ext cx="5038555" cy="72000"/>
            </a:xfrm>
            <a:prstGeom prst="rect">
              <a:avLst/>
            </a:prstGeom>
            <a:solidFill>
              <a:schemeClr val="accent5"/>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extLst/>
            </a:lstStyle>
            <a:p>
              <a:pPr algn="ctr" fontAlgn="auto">
                <a:spcBef>
                  <a:spcPts val="0"/>
                </a:spcBef>
                <a:spcAft>
                  <a:spcPts val="0"/>
                </a:spcAft>
                <a:defRPr/>
              </a:pPr>
              <a:endParaRPr lang="es-ES"/>
            </a:p>
          </p:txBody>
        </p:sp>
        <p:sp>
          <p:nvSpPr>
            <p:cNvPr id="13" name="Rectangle 11"/>
            <p:cNvSpPr/>
            <p:nvPr userDrawn="1"/>
          </p:nvSpPr>
          <p:spPr>
            <a:xfrm>
              <a:off x="2857834" y="3962117"/>
              <a:ext cx="1260439" cy="72000"/>
            </a:xfrm>
            <a:prstGeom prst="rect">
              <a:avLst/>
            </a:prstGeom>
            <a:solidFill>
              <a:schemeClr val="accent1">
                <a:lumMod val="75000"/>
              </a:schemeClr>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extLst/>
            </a:lstStyle>
            <a:p>
              <a:pPr algn="ctr" fontAlgn="auto">
                <a:spcBef>
                  <a:spcPts val="0"/>
                </a:spcBef>
                <a:spcAft>
                  <a:spcPts val="0"/>
                </a:spcAft>
                <a:defRPr/>
              </a:pPr>
              <a:endParaRPr lang="es-ES"/>
            </a:p>
          </p:txBody>
        </p:sp>
      </p:grpSp>
      <p:grpSp>
        <p:nvGrpSpPr>
          <p:cNvPr id="14" name="48 Grupo"/>
          <p:cNvGrpSpPr>
            <a:grpSpLocks/>
          </p:cNvGrpSpPr>
          <p:nvPr/>
        </p:nvGrpSpPr>
        <p:grpSpPr bwMode="auto">
          <a:xfrm>
            <a:off x="4535488" y="3811588"/>
            <a:ext cx="4608512" cy="36512"/>
            <a:chOff x="-142908" y="3962117"/>
            <a:chExt cx="9286940" cy="72000"/>
          </a:xfrm>
        </p:grpSpPr>
        <p:sp>
          <p:nvSpPr>
            <p:cNvPr id="15" name="Rectangle 11"/>
            <p:cNvSpPr/>
            <p:nvPr userDrawn="1"/>
          </p:nvSpPr>
          <p:spPr>
            <a:xfrm>
              <a:off x="-142908" y="3962117"/>
              <a:ext cx="3061522" cy="72000"/>
            </a:xfrm>
            <a:prstGeom prst="rect">
              <a:avLst/>
            </a:prstGeom>
            <a:solidFill>
              <a:srgbClr val="FF9900"/>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extLst/>
            </a:lstStyle>
            <a:p>
              <a:pPr algn="ctr" fontAlgn="auto">
                <a:spcBef>
                  <a:spcPts val="0"/>
                </a:spcBef>
                <a:spcAft>
                  <a:spcPts val="0"/>
                </a:spcAft>
                <a:defRPr/>
              </a:pPr>
              <a:endParaRPr lang="es-ES" dirty="0">
                <a:solidFill>
                  <a:srgbClr val="FFFF00"/>
                </a:solidFill>
              </a:endParaRPr>
            </a:p>
          </p:txBody>
        </p:sp>
        <p:sp>
          <p:nvSpPr>
            <p:cNvPr id="16" name="Rectangle 11"/>
            <p:cNvSpPr/>
            <p:nvPr userDrawn="1"/>
          </p:nvSpPr>
          <p:spPr>
            <a:xfrm>
              <a:off x="4105476" y="3962117"/>
              <a:ext cx="5038556" cy="72000"/>
            </a:xfrm>
            <a:prstGeom prst="rect">
              <a:avLst/>
            </a:prstGeom>
            <a:solidFill>
              <a:schemeClr val="accent5"/>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extLst/>
            </a:lstStyle>
            <a:p>
              <a:pPr algn="ctr" fontAlgn="auto">
                <a:spcBef>
                  <a:spcPts val="0"/>
                </a:spcBef>
                <a:spcAft>
                  <a:spcPts val="0"/>
                </a:spcAft>
                <a:defRPr/>
              </a:pPr>
              <a:endParaRPr lang="es-ES"/>
            </a:p>
          </p:txBody>
        </p:sp>
        <p:sp>
          <p:nvSpPr>
            <p:cNvPr id="18" name="Rectangle 11"/>
            <p:cNvSpPr/>
            <p:nvPr userDrawn="1"/>
          </p:nvSpPr>
          <p:spPr>
            <a:xfrm>
              <a:off x="2857833" y="3962117"/>
              <a:ext cx="1260439" cy="72000"/>
            </a:xfrm>
            <a:prstGeom prst="rect">
              <a:avLst/>
            </a:prstGeom>
            <a:solidFill>
              <a:schemeClr val="accent1">
                <a:lumMod val="75000"/>
              </a:schemeClr>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extLst/>
            </a:lstStyle>
            <a:p>
              <a:pPr algn="ctr" fontAlgn="auto">
                <a:spcBef>
                  <a:spcPts val="0"/>
                </a:spcBef>
                <a:spcAft>
                  <a:spcPts val="0"/>
                </a:spcAft>
                <a:defRPr/>
              </a:pPr>
              <a:endParaRPr lang="es-ES"/>
            </a:p>
          </p:txBody>
        </p:sp>
      </p:grpSp>
      <p:grpSp>
        <p:nvGrpSpPr>
          <p:cNvPr id="19" name="52 Grupo"/>
          <p:cNvGrpSpPr>
            <a:grpSpLocks/>
          </p:cNvGrpSpPr>
          <p:nvPr/>
        </p:nvGrpSpPr>
        <p:grpSpPr bwMode="auto">
          <a:xfrm>
            <a:off x="0" y="571500"/>
            <a:ext cx="4608513" cy="36513"/>
            <a:chOff x="-142908" y="3962117"/>
            <a:chExt cx="9286940" cy="72000"/>
          </a:xfrm>
        </p:grpSpPr>
        <p:sp>
          <p:nvSpPr>
            <p:cNvPr id="20" name="Rectangle 11"/>
            <p:cNvSpPr/>
            <p:nvPr userDrawn="1"/>
          </p:nvSpPr>
          <p:spPr>
            <a:xfrm>
              <a:off x="-142908" y="3962117"/>
              <a:ext cx="3061524" cy="72000"/>
            </a:xfrm>
            <a:prstGeom prst="rect">
              <a:avLst/>
            </a:prstGeom>
            <a:solidFill>
              <a:srgbClr val="FF9900"/>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extLst/>
            </a:lstStyle>
            <a:p>
              <a:pPr algn="ctr" fontAlgn="auto">
                <a:spcBef>
                  <a:spcPts val="0"/>
                </a:spcBef>
                <a:spcAft>
                  <a:spcPts val="0"/>
                </a:spcAft>
                <a:defRPr/>
              </a:pPr>
              <a:endParaRPr lang="es-ES" dirty="0">
                <a:solidFill>
                  <a:srgbClr val="FFFF00"/>
                </a:solidFill>
              </a:endParaRPr>
            </a:p>
          </p:txBody>
        </p:sp>
        <p:sp>
          <p:nvSpPr>
            <p:cNvPr id="21" name="Rectangle 11"/>
            <p:cNvSpPr/>
            <p:nvPr userDrawn="1"/>
          </p:nvSpPr>
          <p:spPr>
            <a:xfrm>
              <a:off x="4105475" y="3962117"/>
              <a:ext cx="5038557" cy="72000"/>
            </a:xfrm>
            <a:prstGeom prst="rect">
              <a:avLst/>
            </a:prstGeom>
            <a:solidFill>
              <a:schemeClr val="accent5"/>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extLst/>
            </a:lstStyle>
            <a:p>
              <a:pPr algn="ctr" fontAlgn="auto">
                <a:spcBef>
                  <a:spcPts val="0"/>
                </a:spcBef>
                <a:spcAft>
                  <a:spcPts val="0"/>
                </a:spcAft>
                <a:defRPr/>
              </a:pPr>
              <a:endParaRPr lang="es-ES"/>
            </a:p>
          </p:txBody>
        </p:sp>
        <p:sp>
          <p:nvSpPr>
            <p:cNvPr id="23" name="Rectangle 11"/>
            <p:cNvSpPr/>
            <p:nvPr userDrawn="1"/>
          </p:nvSpPr>
          <p:spPr>
            <a:xfrm>
              <a:off x="2857832" y="3962117"/>
              <a:ext cx="1260439" cy="72000"/>
            </a:xfrm>
            <a:prstGeom prst="rect">
              <a:avLst/>
            </a:prstGeom>
            <a:solidFill>
              <a:schemeClr val="accent1">
                <a:lumMod val="75000"/>
              </a:schemeClr>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extLst/>
            </a:lstStyle>
            <a:p>
              <a:pPr algn="ctr" fontAlgn="auto">
                <a:spcBef>
                  <a:spcPts val="0"/>
                </a:spcBef>
                <a:spcAft>
                  <a:spcPts val="0"/>
                </a:spcAft>
                <a:defRPr/>
              </a:pPr>
              <a:endParaRPr lang="es-ES"/>
            </a:p>
          </p:txBody>
        </p:sp>
      </p:grpSp>
      <p:grpSp>
        <p:nvGrpSpPr>
          <p:cNvPr id="24" name="56 Grupo"/>
          <p:cNvGrpSpPr>
            <a:grpSpLocks/>
          </p:cNvGrpSpPr>
          <p:nvPr/>
        </p:nvGrpSpPr>
        <p:grpSpPr bwMode="auto">
          <a:xfrm>
            <a:off x="4572000" y="574675"/>
            <a:ext cx="4608513" cy="34925"/>
            <a:chOff x="-142908" y="3962117"/>
            <a:chExt cx="9286940" cy="72000"/>
          </a:xfrm>
        </p:grpSpPr>
        <p:sp>
          <p:nvSpPr>
            <p:cNvPr id="25" name="Rectangle 11"/>
            <p:cNvSpPr/>
            <p:nvPr userDrawn="1"/>
          </p:nvSpPr>
          <p:spPr>
            <a:xfrm>
              <a:off x="-142908" y="3962117"/>
              <a:ext cx="3061524" cy="72000"/>
            </a:xfrm>
            <a:prstGeom prst="rect">
              <a:avLst/>
            </a:prstGeom>
            <a:solidFill>
              <a:srgbClr val="FF9900"/>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extLst/>
            </a:lstStyle>
            <a:p>
              <a:pPr algn="ctr" fontAlgn="auto">
                <a:spcBef>
                  <a:spcPts val="0"/>
                </a:spcBef>
                <a:spcAft>
                  <a:spcPts val="0"/>
                </a:spcAft>
                <a:defRPr/>
              </a:pPr>
              <a:endParaRPr lang="es-ES" dirty="0">
                <a:solidFill>
                  <a:srgbClr val="FFFF00"/>
                </a:solidFill>
              </a:endParaRPr>
            </a:p>
          </p:txBody>
        </p:sp>
        <p:sp>
          <p:nvSpPr>
            <p:cNvPr id="26" name="Rectangle 11"/>
            <p:cNvSpPr/>
            <p:nvPr userDrawn="1"/>
          </p:nvSpPr>
          <p:spPr>
            <a:xfrm>
              <a:off x="4105475" y="3962117"/>
              <a:ext cx="5038557" cy="72000"/>
            </a:xfrm>
            <a:prstGeom prst="rect">
              <a:avLst/>
            </a:prstGeom>
            <a:solidFill>
              <a:schemeClr val="accent5"/>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extLst/>
            </a:lstStyle>
            <a:p>
              <a:pPr algn="ctr" fontAlgn="auto">
                <a:spcBef>
                  <a:spcPts val="0"/>
                </a:spcBef>
                <a:spcAft>
                  <a:spcPts val="0"/>
                </a:spcAft>
                <a:defRPr/>
              </a:pPr>
              <a:endParaRPr lang="es-ES"/>
            </a:p>
          </p:txBody>
        </p:sp>
        <p:sp>
          <p:nvSpPr>
            <p:cNvPr id="27" name="Rectangle 11"/>
            <p:cNvSpPr/>
            <p:nvPr userDrawn="1"/>
          </p:nvSpPr>
          <p:spPr>
            <a:xfrm>
              <a:off x="2857832" y="3962117"/>
              <a:ext cx="1260439" cy="72000"/>
            </a:xfrm>
            <a:prstGeom prst="rect">
              <a:avLst/>
            </a:prstGeom>
            <a:solidFill>
              <a:schemeClr val="accent1">
                <a:lumMod val="75000"/>
              </a:schemeClr>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extLst/>
            </a:lstStyle>
            <a:p>
              <a:pPr algn="ctr" fontAlgn="auto">
                <a:spcBef>
                  <a:spcPts val="0"/>
                </a:spcBef>
                <a:spcAft>
                  <a:spcPts val="0"/>
                </a:spcAft>
                <a:defRPr/>
              </a:pPr>
              <a:endParaRPr lang="es-ES"/>
            </a:p>
          </p:txBody>
        </p:sp>
      </p:grpSp>
      <p:sp>
        <p:nvSpPr>
          <p:cNvPr id="22" name="Rectangle 8"/>
          <p:cNvSpPr>
            <a:spLocks noGrp="1"/>
          </p:cNvSpPr>
          <p:nvPr>
            <p:ph type="body" sz="quarter" idx="16"/>
          </p:nvPr>
        </p:nvSpPr>
        <p:spPr>
          <a:xfrm>
            <a:off x="0" y="-24"/>
            <a:ext cx="4571406" cy="571504"/>
          </a:xfrm>
          <a:solidFill>
            <a:schemeClr val="accent4">
              <a:lumMod val="75000"/>
            </a:schemeClr>
          </a:solidFill>
        </p:spPr>
        <p:txBody>
          <a:bodyPr lIns="252000" rIns="252000" anchor="ctr">
            <a:noAutofit/>
          </a:bodyPr>
          <a:lstStyle>
            <a:lvl1pPr marL="0" indent="0" eaLnBrk="1" latinLnBrk="0" hangingPunct="1">
              <a:buNone/>
              <a:defRPr kumimoji="0" lang="es-ES" sz="2000" b="0">
                <a:solidFill>
                  <a:schemeClr val="bg1"/>
                </a:solidFill>
              </a:defRPr>
            </a:lvl1pPr>
            <a:extLst/>
          </a:lstStyle>
          <a:p>
            <a:pPr lvl="0"/>
            <a:r>
              <a:rPr lang="es-ES" smtClean="0"/>
              <a:t>Haga clic para modificar el estilo de texto del patrón</a:t>
            </a:r>
          </a:p>
        </p:txBody>
      </p:sp>
      <p:sp>
        <p:nvSpPr>
          <p:cNvPr id="36" name="Rectangle 8"/>
          <p:cNvSpPr>
            <a:spLocks noGrp="1"/>
          </p:cNvSpPr>
          <p:nvPr>
            <p:ph type="body" sz="quarter" idx="17"/>
          </p:nvPr>
        </p:nvSpPr>
        <p:spPr>
          <a:xfrm>
            <a:off x="4572000" y="-24"/>
            <a:ext cx="4571406" cy="571504"/>
          </a:xfrm>
          <a:solidFill>
            <a:schemeClr val="accent4">
              <a:lumMod val="75000"/>
            </a:schemeClr>
          </a:solidFill>
        </p:spPr>
        <p:txBody>
          <a:bodyPr lIns="252000" rIns="252000" anchor="ctr">
            <a:noAutofit/>
          </a:bodyPr>
          <a:lstStyle>
            <a:lvl1pPr marL="0" indent="0" eaLnBrk="1" latinLnBrk="0" hangingPunct="1">
              <a:buNone/>
              <a:defRPr kumimoji="0" lang="es-ES" sz="2000" b="0">
                <a:solidFill>
                  <a:schemeClr val="bg1"/>
                </a:solidFill>
              </a:defRPr>
            </a:lvl1pPr>
            <a:extLst/>
          </a:lstStyle>
          <a:p>
            <a:pPr lvl="0"/>
            <a:r>
              <a:rPr lang="es-ES" smtClean="0"/>
              <a:t>Haga clic para modificar el estilo de texto del patrón</a:t>
            </a:r>
          </a:p>
        </p:txBody>
      </p:sp>
      <p:sp>
        <p:nvSpPr>
          <p:cNvPr id="30" name="Rectangle 8"/>
          <p:cNvSpPr>
            <a:spLocks noGrp="1"/>
          </p:cNvSpPr>
          <p:nvPr>
            <p:ph type="body" sz="quarter" idx="23"/>
          </p:nvPr>
        </p:nvSpPr>
        <p:spPr>
          <a:xfrm>
            <a:off x="594" y="3250148"/>
            <a:ext cx="4571406" cy="571504"/>
          </a:xfrm>
          <a:solidFill>
            <a:schemeClr val="accent4">
              <a:lumMod val="75000"/>
            </a:schemeClr>
          </a:solidFill>
        </p:spPr>
        <p:txBody>
          <a:bodyPr lIns="252000" rIns="252000" anchor="ctr">
            <a:noAutofit/>
          </a:bodyPr>
          <a:lstStyle>
            <a:lvl1pPr marL="0" indent="0" eaLnBrk="1" latinLnBrk="0" hangingPunct="1">
              <a:buNone/>
              <a:defRPr kumimoji="0" lang="es-ES" sz="2000" b="0">
                <a:solidFill>
                  <a:schemeClr val="bg1"/>
                </a:solidFill>
              </a:defRPr>
            </a:lvl1pPr>
            <a:extLst/>
          </a:lstStyle>
          <a:p>
            <a:pPr lvl="0"/>
            <a:r>
              <a:rPr lang="es-ES" smtClean="0"/>
              <a:t>Haga clic para modificar el estilo de texto del patrón</a:t>
            </a:r>
          </a:p>
        </p:txBody>
      </p:sp>
      <p:sp>
        <p:nvSpPr>
          <p:cNvPr id="31" name="Rectangle 8"/>
          <p:cNvSpPr>
            <a:spLocks noGrp="1"/>
          </p:cNvSpPr>
          <p:nvPr>
            <p:ph type="body" sz="quarter" idx="24"/>
          </p:nvPr>
        </p:nvSpPr>
        <p:spPr>
          <a:xfrm>
            <a:off x="4572000" y="3250148"/>
            <a:ext cx="4571406" cy="571504"/>
          </a:xfrm>
          <a:solidFill>
            <a:schemeClr val="accent4">
              <a:lumMod val="75000"/>
            </a:schemeClr>
          </a:solidFill>
        </p:spPr>
        <p:txBody>
          <a:bodyPr lIns="252000" rIns="252000" anchor="ctr">
            <a:noAutofit/>
          </a:bodyPr>
          <a:lstStyle>
            <a:lvl1pPr marL="0" indent="0" eaLnBrk="1" latinLnBrk="0" hangingPunct="1">
              <a:buNone/>
              <a:defRPr kumimoji="0" lang="es-ES" sz="2000" b="0">
                <a:solidFill>
                  <a:schemeClr val="bg1"/>
                </a:solidFill>
              </a:defRPr>
            </a:lvl1pPr>
            <a:extLst/>
          </a:lstStyle>
          <a:p>
            <a:pPr lvl="0"/>
            <a:r>
              <a:rPr lang="es-ES" smtClean="0"/>
              <a:t>Haga clic para modificar el estilo de texto del patrón</a:t>
            </a:r>
          </a:p>
        </p:txBody>
      </p:sp>
      <p:sp>
        <p:nvSpPr>
          <p:cNvPr id="17" name="Rectangle 11"/>
          <p:cNvSpPr>
            <a:spLocks noGrp="1"/>
          </p:cNvSpPr>
          <p:nvPr>
            <p:ph sz="quarter" idx="15"/>
          </p:nvPr>
        </p:nvSpPr>
        <p:spPr>
          <a:xfrm>
            <a:off x="71406" y="642918"/>
            <a:ext cx="4392000" cy="2520000"/>
          </a:xfrm>
        </p:spPr>
        <p:txBody>
          <a:bodyPr>
            <a:normAutofit/>
          </a:bodyPr>
          <a:lstStyle>
            <a:lvl2pPr>
              <a:defRPr sz="1600"/>
            </a:lvl2pPr>
            <a:lvl3pPr>
              <a:defRPr sz="1400"/>
            </a:lvl3pPr>
            <a:lvl4pPr>
              <a:defRPr sz="1200"/>
            </a:lvl4pPr>
            <a:lvl5pPr>
              <a:defRPr sz="12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p:txBody>
      </p:sp>
      <p:sp>
        <p:nvSpPr>
          <p:cNvPr id="37" name="Rectangle 11"/>
          <p:cNvSpPr>
            <a:spLocks noGrp="1"/>
          </p:cNvSpPr>
          <p:nvPr>
            <p:ph sz="quarter" idx="18"/>
          </p:nvPr>
        </p:nvSpPr>
        <p:spPr>
          <a:xfrm>
            <a:off x="4572594" y="642918"/>
            <a:ext cx="4392000" cy="2520000"/>
          </a:xfrm>
        </p:spPr>
        <p:txBody>
          <a:bodyPr>
            <a:normAutofit/>
          </a:bodyPr>
          <a:lstStyle>
            <a:lvl2pPr>
              <a:defRPr sz="1600"/>
            </a:lvl2pPr>
            <a:lvl3pPr>
              <a:defRPr sz="1400"/>
            </a:lvl3pPr>
            <a:lvl4pPr>
              <a:defRPr sz="1200"/>
            </a:lvl4pPr>
            <a:lvl5pPr>
              <a:defRPr sz="12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p:txBody>
      </p:sp>
      <p:sp>
        <p:nvSpPr>
          <p:cNvPr id="39" name="Rectangle 11"/>
          <p:cNvSpPr>
            <a:spLocks noGrp="1"/>
          </p:cNvSpPr>
          <p:nvPr>
            <p:ph sz="quarter" idx="20"/>
          </p:nvPr>
        </p:nvSpPr>
        <p:spPr>
          <a:xfrm>
            <a:off x="72000" y="3879638"/>
            <a:ext cx="4392000" cy="2520000"/>
          </a:xfrm>
        </p:spPr>
        <p:txBody>
          <a:bodyPr>
            <a:normAutofit/>
          </a:bodyPr>
          <a:lstStyle>
            <a:lvl2pPr>
              <a:defRPr sz="1600"/>
            </a:lvl2pPr>
            <a:lvl3pPr>
              <a:defRPr sz="1400"/>
            </a:lvl3pPr>
            <a:lvl4pPr>
              <a:defRPr sz="1200"/>
            </a:lvl4pPr>
            <a:lvl5pPr>
              <a:defRPr sz="12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p:txBody>
      </p:sp>
      <p:sp>
        <p:nvSpPr>
          <p:cNvPr id="41" name="Rectangle 11"/>
          <p:cNvSpPr>
            <a:spLocks noGrp="1"/>
          </p:cNvSpPr>
          <p:nvPr>
            <p:ph sz="quarter" idx="22"/>
          </p:nvPr>
        </p:nvSpPr>
        <p:spPr>
          <a:xfrm>
            <a:off x="4572594" y="3879638"/>
            <a:ext cx="4392000" cy="2520000"/>
          </a:xfrm>
        </p:spPr>
        <p:txBody>
          <a:bodyPr>
            <a:normAutofit/>
          </a:bodyPr>
          <a:lstStyle>
            <a:lvl2pPr>
              <a:defRPr sz="1600"/>
            </a:lvl2pPr>
            <a:lvl3pPr>
              <a:defRPr sz="1400"/>
            </a:lvl3pPr>
            <a:lvl4pPr>
              <a:defRPr sz="1200"/>
            </a:lvl4pPr>
            <a:lvl5pPr>
              <a:defRPr sz="12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p:txBody>
      </p:sp>
    </p:spTree>
    <p:extLst>
      <p:ext uri="{BB962C8B-B14F-4D97-AF65-F5344CB8AC3E}">
        <p14:creationId xmlns:p14="http://schemas.microsoft.com/office/powerpoint/2010/main" xmlns="" val="360450939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4: 3 a la izquierda y 1 a la derecha">
    <p:spTree>
      <p:nvGrpSpPr>
        <p:cNvPr id="1" name=""/>
        <p:cNvGrpSpPr/>
        <p:nvPr/>
      </p:nvGrpSpPr>
      <p:grpSpPr>
        <a:xfrm>
          <a:off x="0" y="0"/>
          <a:ext cx="0" cy="0"/>
          <a:chOff x="0" y="0"/>
          <a:chExt cx="0" cy="0"/>
        </a:xfrm>
      </p:grpSpPr>
      <p:sp>
        <p:nvSpPr>
          <p:cNvPr id="13" name="Rectangle 8"/>
          <p:cNvSpPr>
            <a:spLocks noGrp="1"/>
          </p:cNvSpPr>
          <p:nvPr>
            <p:ph type="body" sz="quarter" idx="16"/>
          </p:nvPr>
        </p:nvSpPr>
        <p:spPr>
          <a:xfrm>
            <a:off x="0" y="0"/>
            <a:ext cx="4571406" cy="571504"/>
          </a:xfrm>
          <a:solidFill>
            <a:schemeClr val="bg2"/>
          </a:solidFill>
        </p:spPr>
        <p:txBody>
          <a:bodyPr lIns="252000" rIns="252000" anchor="ctr">
            <a:noAutofit/>
          </a:bodyPr>
          <a:lstStyle>
            <a:lvl1pPr marL="0" indent="0" eaLnBrk="1" latinLnBrk="0" hangingPunct="1">
              <a:buNone/>
              <a:defRPr kumimoji="0" lang="es-ES" sz="2000" b="0">
                <a:solidFill>
                  <a:schemeClr val="tx1"/>
                </a:solidFill>
              </a:defRPr>
            </a:lvl1pPr>
            <a:extLst/>
          </a:lstStyle>
          <a:p>
            <a:pPr lvl="0"/>
            <a:r>
              <a:rPr lang="es-ES" dirty="0" smtClean="0"/>
              <a:t>Haga clic para modificar el estilo de texto del patrón</a:t>
            </a:r>
          </a:p>
        </p:txBody>
      </p:sp>
      <p:sp>
        <p:nvSpPr>
          <p:cNvPr id="14" name="Rectangle 11"/>
          <p:cNvSpPr>
            <a:spLocks noGrp="1"/>
          </p:cNvSpPr>
          <p:nvPr>
            <p:ph sz="quarter" idx="15"/>
          </p:nvPr>
        </p:nvSpPr>
        <p:spPr>
          <a:xfrm>
            <a:off x="72000" y="664928"/>
            <a:ext cx="4392000" cy="2520000"/>
          </a:xfrm>
        </p:spPr>
        <p:txBody>
          <a:bodyPr>
            <a:normAutofit/>
          </a:bodyPr>
          <a:lstStyle>
            <a:lvl2pPr>
              <a:defRPr sz="1600"/>
            </a:lvl2pPr>
            <a:lvl3pPr>
              <a:defRPr sz="1400"/>
            </a:lvl3pPr>
            <a:lvl4pPr>
              <a:defRPr sz="1200"/>
            </a:lvl4pPr>
            <a:lvl5pPr>
              <a:defRPr sz="12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p:txBody>
      </p:sp>
      <p:sp>
        <p:nvSpPr>
          <p:cNvPr id="15" name="Rectangle 8"/>
          <p:cNvSpPr>
            <a:spLocks noGrp="1"/>
          </p:cNvSpPr>
          <p:nvPr>
            <p:ph type="body" sz="quarter" idx="17"/>
          </p:nvPr>
        </p:nvSpPr>
        <p:spPr>
          <a:xfrm>
            <a:off x="4572626" y="-24"/>
            <a:ext cx="4571406" cy="571504"/>
          </a:xfrm>
          <a:solidFill>
            <a:schemeClr val="bg2"/>
          </a:solidFill>
        </p:spPr>
        <p:txBody>
          <a:bodyPr lIns="252000" rIns="252000" anchor="ctr">
            <a:noAutofit/>
          </a:bodyPr>
          <a:lstStyle>
            <a:lvl1pPr marL="0" indent="0" eaLnBrk="1" latinLnBrk="0" hangingPunct="1">
              <a:buNone/>
              <a:defRPr kumimoji="0" lang="es-ES" sz="2000" b="0">
                <a:solidFill>
                  <a:schemeClr val="tx1"/>
                </a:solidFill>
              </a:defRPr>
            </a:lvl1pPr>
            <a:extLst/>
          </a:lstStyle>
          <a:p>
            <a:pPr lvl="0"/>
            <a:r>
              <a:rPr lang="es-ES" dirty="0" smtClean="0"/>
              <a:t>Haga clic para modificar el estilo de texto del patrón</a:t>
            </a:r>
          </a:p>
        </p:txBody>
      </p:sp>
      <p:sp>
        <p:nvSpPr>
          <p:cNvPr id="16" name="Rectangle 11"/>
          <p:cNvSpPr>
            <a:spLocks noGrp="1"/>
          </p:cNvSpPr>
          <p:nvPr>
            <p:ph sz="quarter" idx="18"/>
          </p:nvPr>
        </p:nvSpPr>
        <p:spPr>
          <a:xfrm>
            <a:off x="4572594" y="664928"/>
            <a:ext cx="4392000" cy="5786478"/>
          </a:xfrm>
        </p:spPr>
        <p:txBody>
          <a:bodyPr>
            <a:normAutofit/>
          </a:bodyPr>
          <a:lstStyle>
            <a:lvl2pPr>
              <a:defRPr sz="1600"/>
            </a:lvl2pPr>
            <a:lvl3pPr>
              <a:defRPr sz="1400"/>
            </a:lvl3pPr>
            <a:lvl4pPr>
              <a:defRPr sz="1200"/>
            </a:lvl4pPr>
            <a:lvl5pPr>
              <a:defRPr sz="1200"/>
            </a:lvl5pPr>
            <a:extLst/>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p:txBody>
      </p:sp>
      <p:sp>
        <p:nvSpPr>
          <p:cNvPr id="17" name="Rectangle 8"/>
          <p:cNvSpPr>
            <a:spLocks noGrp="1"/>
          </p:cNvSpPr>
          <p:nvPr>
            <p:ph type="body" sz="quarter" idx="19"/>
          </p:nvPr>
        </p:nvSpPr>
        <p:spPr>
          <a:xfrm>
            <a:off x="594" y="3236720"/>
            <a:ext cx="4571406" cy="571504"/>
          </a:xfrm>
          <a:solidFill>
            <a:schemeClr val="bg2"/>
          </a:solidFill>
        </p:spPr>
        <p:txBody>
          <a:bodyPr lIns="252000" rIns="252000" anchor="ctr">
            <a:noAutofit/>
          </a:bodyPr>
          <a:lstStyle>
            <a:lvl1pPr marL="0" indent="0" eaLnBrk="1" latinLnBrk="0" hangingPunct="1">
              <a:buNone/>
              <a:defRPr kumimoji="0" lang="es-ES" sz="2000" b="0">
                <a:solidFill>
                  <a:schemeClr val="tx1"/>
                </a:solidFill>
              </a:defRPr>
            </a:lvl1pPr>
            <a:extLst/>
          </a:lstStyle>
          <a:p>
            <a:pPr lvl="0"/>
            <a:r>
              <a:rPr lang="es-ES" dirty="0" smtClean="0"/>
              <a:t>Haga clic para modificar el estilo de texto del patrón</a:t>
            </a:r>
          </a:p>
        </p:txBody>
      </p:sp>
      <p:sp>
        <p:nvSpPr>
          <p:cNvPr id="18" name="Rectangle 11"/>
          <p:cNvSpPr>
            <a:spLocks noGrp="1"/>
          </p:cNvSpPr>
          <p:nvPr>
            <p:ph sz="quarter" idx="20"/>
          </p:nvPr>
        </p:nvSpPr>
        <p:spPr>
          <a:xfrm>
            <a:off x="251520" y="3861048"/>
            <a:ext cx="4392000" cy="2520000"/>
          </a:xfrm>
        </p:spPr>
        <p:txBody>
          <a:bodyPr>
            <a:normAutofit/>
          </a:bodyPr>
          <a:lstStyle>
            <a:lvl2pPr>
              <a:defRPr sz="1600"/>
            </a:lvl2pPr>
            <a:lvl3pPr>
              <a:defRPr sz="1400"/>
            </a:lvl3pPr>
            <a:lvl4pPr>
              <a:defRPr sz="1200"/>
            </a:lvl4pPr>
            <a:lvl5pPr>
              <a:defRPr sz="12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p:txBody>
      </p:sp>
    </p:spTree>
    <p:extLst>
      <p:ext uri="{BB962C8B-B14F-4D97-AF65-F5344CB8AC3E}">
        <p14:creationId xmlns:p14="http://schemas.microsoft.com/office/powerpoint/2010/main" xmlns="" val="242067650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4">
    <p:spTree>
      <p:nvGrpSpPr>
        <p:cNvPr id="1" name=""/>
        <p:cNvGrpSpPr/>
        <p:nvPr/>
      </p:nvGrpSpPr>
      <p:grpSpPr>
        <a:xfrm>
          <a:off x="0" y="0"/>
          <a:ext cx="0" cy="0"/>
          <a:chOff x="0" y="0"/>
          <a:chExt cx="0" cy="0"/>
        </a:xfrm>
      </p:grpSpPr>
      <p:grpSp>
        <p:nvGrpSpPr>
          <p:cNvPr id="10" name="44 Grupo"/>
          <p:cNvGrpSpPr>
            <a:grpSpLocks/>
          </p:cNvGrpSpPr>
          <p:nvPr/>
        </p:nvGrpSpPr>
        <p:grpSpPr bwMode="auto">
          <a:xfrm>
            <a:off x="-36513" y="3808413"/>
            <a:ext cx="4608513" cy="36512"/>
            <a:chOff x="-142908" y="3962117"/>
            <a:chExt cx="9286940" cy="72000"/>
          </a:xfrm>
        </p:grpSpPr>
        <p:sp>
          <p:nvSpPr>
            <p:cNvPr id="11" name="Rectangle 11"/>
            <p:cNvSpPr/>
            <p:nvPr/>
          </p:nvSpPr>
          <p:spPr>
            <a:xfrm>
              <a:off x="-142908" y="3962117"/>
              <a:ext cx="3061524" cy="72000"/>
            </a:xfrm>
            <a:prstGeom prst="rect">
              <a:avLst/>
            </a:prstGeom>
            <a:solidFill>
              <a:srgbClr val="FF9900"/>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extLst/>
            </a:lstStyle>
            <a:p>
              <a:pPr algn="ctr" fontAlgn="auto">
                <a:spcBef>
                  <a:spcPts val="0"/>
                </a:spcBef>
                <a:spcAft>
                  <a:spcPts val="0"/>
                </a:spcAft>
                <a:defRPr/>
              </a:pPr>
              <a:endParaRPr kumimoji="0" lang="es-ES" sz="1800" b="0" dirty="0">
                <a:solidFill>
                  <a:srgbClr val="FFFF00"/>
                </a:solidFill>
              </a:endParaRPr>
            </a:p>
          </p:txBody>
        </p:sp>
        <p:sp>
          <p:nvSpPr>
            <p:cNvPr id="12" name="Rectangle 11"/>
            <p:cNvSpPr/>
            <p:nvPr/>
          </p:nvSpPr>
          <p:spPr>
            <a:xfrm>
              <a:off x="4105477" y="3962117"/>
              <a:ext cx="5038555" cy="72000"/>
            </a:xfrm>
            <a:prstGeom prst="rect">
              <a:avLst/>
            </a:prstGeom>
            <a:solidFill>
              <a:schemeClr val="accent5"/>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extLst/>
            </a:lstStyle>
            <a:p>
              <a:pPr algn="ctr" fontAlgn="auto">
                <a:spcBef>
                  <a:spcPts val="0"/>
                </a:spcBef>
                <a:spcAft>
                  <a:spcPts val="0"/>
                </a:spcAft>
                <a:defRPr/>
              </a:pPr>
              <a:endParaRPr kumimoji="0" lang="es-ES" sz="1800" b="0"/>
            </a:p>
          </p:txBody>
        </p:sp>
        <p:sp>
          <p:nvSpPr>
            <p:cNvPr id="13" name="Rectangle 11"/>
            <p:cNvSpPr/>
            <p:nvPr/>
          </p:nvSpPr>
          <p:spPr>
            <a:xfrm>
              <a:off x="2857834" y="3962117"/>
              <a:ext cx="1260439" cy="72000"/>
            </a:xfrm>
            <a:prstGeom prst="rect">
              <a:avLst/>
            </a:prstGeom>
            <a:solidFill>
              <a:schemeClr val="accent1">
                <a:lumMod val="75000"/>
              </a:schemeClr>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extLst/>
            </a:lstStyle>
            <a:p>
              <a:pPr algn="ctr" fontAlgn="auto">
                <a:spcBef>
                  <a:spcPts val="0"/>
                </a:spcBef>
                <a:spcAft>
                  <a:spcPts val="0"/>
                </a:spcAft>
                <a:defRPr/>
              </a:pPr>
              <a:endParaRPr kumimoji="0" lang="es-ES" sz="1800" b="0"/>
            </a:p>
          </p:txBody>
        </p:sp>
      </p:grpSp>
      <p:grpSp>
        <p:nvGrpSpPr>
          <p:cNvPr id="14" name="48 Grupo"/>
          <p:cNvGrpSpPr>
            <a:grpSpLocks/>
          </p:cNvGrpSpPr>
          <p:nvPr/>
        </p:nvGrpSpPr>
        <p:grpSpPr bwMode="auto">
          <a:xfrm>
            <a:off x="4535488" y="3811588"/>
            <a:ext cx="4608512" cy="36512"/>
            <a:chOff x="-142908" y="3962117"/>
            <a:chExt cx="9286940" cy="72000"/>
          </a:xfrm>
        </p:grpSpPr>
        <p:sp>
          <p:nvSpPr>
            <p:cNvPr id="15" name="Rectangle 11"/>
            <p:cNvSpPr/>
            <p:nvPr/>
          </p:nvSpPr>
          <p:spPr>
            <a:xfrm>
              <a:off x="-142908" y="3962117"/>
              <a:ext cx="3061522" cy="72000"/>
            </a:xfrm>
            <a:prstGeom prst="rect">
              <a:avLst/>
            </a:prstGeom>
            <a:solidFill>
              <a:srgbClr val="FF9900"/>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extLst/>
            </a:lstStyle>
            <a:p>
              <a:pPr algn="ctr" fontAlgn="auto">
                <a:spcBef>
                  <a:spcPts val="0"/>
                </a:spcBef>
                <a:spcAft>
                  <a:spcPts val="0"/>
                </a:spcAft>
                <a:defRPr/>
              </a:pPr>
              <a:endParaRPr kumimoji="0" lang="es-ES" sz="1800" b="0" dirty="0">
                <a:solidFill>
                  <a:srgbClr val="FFFF00"/>
                </a:solidFill>
              </a:endParaRPr>
            </a:p>
          </p:txBody>
        </p:sp>
        <p:sp>
          <p:nvSpPr>
            <p:cNvPr id="16" name="Rectangle 11"/>
            <p:cNvSpPr/>
            <p:nvPr/>
          </p:nvSpPr>
          <p:spPr>
            <a:xfrm>
              <a:off x="4105476" y="3962117"/>
              <a:ext cx="5038556" cy="72000"/>
            </a:xfrm>
            <a:prstGeom prst="rect">
              <a:avLst/>
            </a:prstGeom>
            <a:solidFill>
              <a:schemeClr val="accent5"/>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extLst/>
            </a:lstStyle>
            <a:p>
              <a:pPr algn="ctr" fontAlgn="auto">
                <a:spcBef>
                  <a:spcPts val="0"/>
                </a:spcBef>
                <a:spcAft>
                  <a:spcPts val="0"/>
                </a:spcAft>
                <a:defRPr/>
              </a:pPr>
              <a:endParaRPr kumimoji="0" lang="es-ES" sz="1800" b="0"/>
            </a:p>
          </p:txBody>
        </p:sp>
        <p:sp>
          <p:nvSpPr>
            <p:cNvPr id="18" name="Rectangle 11"/>
            <p:cNvSpPr/>
            <p:nvPr/>
          </p:nvSpPr>
          <p:spPr>
            <a:xfrm>
              <a:off x="2857833" y="3962117"/>
              <a:ext cx="1260439" cy="72000"/>
            </a:xfrm>
            <a:prstGeom prst="rect">
              <a:avLst/>
            </a:prstGeom>
            <a:solidFill>
              <a:schemeClr val="accent1">
                <a:lumMod val="75000"/>
              </a:schemeClr>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extLst/>
            </a:lstStyle>
            <a:p>
              <a:pPr algn="ctr" fontAlgn="auto">
                <a:spcBef>
                  <a:spcPts val="0"/>
                </a:spcBef>
                <a:spcAft>
                  <a:spcPts val="0"/>
                </a:spcAft>
                <a:defRPr/>
              </a:pPr>
              <a:endParaRPr kumimoji="0" lang="es-ES" sz="1800" b="0"/>
            </a:p>
          </p:txBody>
        </p:sp>
      </p:grpSp>
      <p:grpSp>
        <p:nvGrpSpPr>
          <p:cNvPr id="19" name="52 Grupo"/>
          <p:cNvGrpSpPr>
            <a:grpSpLocks/>
          </p:cNvGrpSpPr>
          <p:nvPr/>
        </p:nvGrpSpPr>
        <p:grpSpPr bwMode="auto">
          <a:xfrm>
            <a:off x="0" y="571500"/>
            <a:ext cx="4608513" cy="36513"/>
            <a:chOff x="-142908" y="3962117"/>
            <a:chExt cx="9286940" cy="72000"/>
          </a:xfrm>
        </p:grpSpPr>
        <p:sp>
          <p:nvSpPr>
            <p:cNvPr id="20" name="Rectangle 11"/>
            <p:cNvSpPr/>
            <p:nvPr/>
          </p:nvSpPr>
          <p:spPr>
            <a:xfrm>
              <a:off x="-142908" y="3962117"/>
              <a:ext cx="3061524" cy="72000"/>
            </a:xfrm>
            <a:prstGeom prst="rect">
              <a:avLst/>
            </a:prstGeom>
            <a:solidFill>
              <a:srgbClr val="FF9900"/>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extLst/>
            </a:lstStyle>
            <a:p>
              <a:pPr algn="ctr" fontAlgn="auto">
                <a:spcBef>
                  <a:spcPts val="0"/>
                </a:spcBef>
                <a:spcAft>
                  <a:spcPts val="0"/>
                </a:spcAft>
                <a:defRPr/>
              </a:pPr>
              <a:endParaRPr kumimoji="0" lang="es-ES" sz="1800" b="0" dirty="0">
                <a:solidFill>
                  <a:srgbClr val="FFFF00"/>
                </a:solidFill>
              </a:endParaRPr>
            </a:p>
          </p:txBody>
        </p:sp>
        <p:sp>
          <p:nvSpPr>
            <p:cNvPr id="21" name="Rectangle 11"/>
            <p:cNvSpPr/>
            <p:nvPr/>
          </p:nvSpPr>
          <p:spPr>
            <a:xfrm>
              <a:off x="4105475" y="3962117"/>
              <a:ext cx="5038557" cy="72000"/>
            </a:xfrm>
            <a:prstGeom prst="rect">
              <a:avLst/>
            </a:prstGeom>
            <a:solidFill>
              <a:schemeClr val="accent5"/>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extLst/>
            </a:lstStyle>
            <a:p>
              <a:pPr algn="ctr" fontAlgn="auto">
                <a:spcBef>
                  <a:spcPts val="0"/>
                </a:spcBef>
                <a:spcAft>
                  <a:spcPts val="0"/>
                </a:spcAft>
                <a:defRPr/>
              </a:pPr>
              <a:endParaRPr kumimoji="0" lang="es-ES" sz="1800" b="0"/>
            </a:p>
          </p:txBody>
        </p:sp>
        <p:sp>
          <p:nvSpPr>
            <p:cNvPr id="23" name="Rectangle 11"/>
            <p:cNvSpPr/>
            <p:nvPr/>
          </p:nvSpPr>
          <p:spPr>
            <a:xfrm>
              <a:off x="2857832" y="3962117"/>
              <a:ext cx="1260439" cy="72000"/>
            </a:xfrm>
            <a:prstGeom prst="rect">
              <a:avLst/>
            </a:prstGeom>
            <a:solidFill>
              <a:schemeClr val="accent1">
                <a:lumMod val="75000"/>
              </a:schemeClr>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extLst/>
            </a:lstStyle>
            <a:p>
              <a:pPr algn="ctr" fontAlgn="auto">
                <a:spcBef>
                  <a:spcPts val="0"/>
                </a:spcBef>
                <a:spcAft>
                  <a:spcPts val="0"/>
                </a:spcAft>
                <a:defRPr/>
              </a:pPr>
              <a:endParaRPr kumimoji="0" lang="es-ES" sz="1800" b="0"/>
            </a:p>
          </p:txBody>
        </p:sp>
      </p:grpSp>
      <p:grpSp>
        <p:nvGrpSpPr>
          <p:cNvPr id="24" name="56 Grupo"/>
          <p:cNvGrpSpPr>
            <a:grpSpLocks/>
          </p:cNvGrpSpPr>
          <p:nvPr/>
        </p:nvGrpSpPr>
        <p:grpSpPr bwMode="auto">
          <a:xfrm>
            <a:off x="4572000" y="574675"/>
            <a:ext cx="4608513" cy="34925"/>
            <a:chOff x="-142908" y="3962117"/>
            <a:chExt cx="9286940" cy="72000"/>
          </a:xfrm>
        </p:grpSpPr>
        <p:sp>
          <p:nvSpPr>
            <p:cNvPr id="25" name="Rectangle 11"/>
            <p:cNvSpPr/>
            <p:nvPr/>
          </p:nvSpPr>
          <p:spPr>
            <a:xfrm>
              <a:off x="-142908" y="3962117"/>
              <a:ext cx="3061524" cy="72000"/>
            </a:xfrm>
            <a:prstGeom prst="rect">
              <a:avLst/>
            </a:prstGeom>
            <a:solidFill>
              <a:srgbClr val="FF9900"/>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extLst/>
            </a:lstStyle>
            <a:p>
              <a:pPr algn="ctr" fontAlgn="auto">
                <a:spcBef>
                  <a:spcPts val="0"/>
                </a:spcBef>
                <a:spcAft>
                  <a:spcPts val="0"/>
                </a:spcAft>
                <a:defRPr/>
              </a:pPr>
              <a:endParaRPr kumimoji="0" lang="es-ES" sz="1800" b="0" dirty="0">
                <a:solidFill>
                  <a:srgbClr val="FFFF00"/>
                </a:solidFill>
              </a:endParaRPr>
            </a:p>
          </p:txBody>
        </p:sp>
        <p:sp>
          <p:nvSpPr>
            <p:cNvPr id="26" name="Rectangle 11"/>
            <p:cNvSpPr/>
            <p:nvPr/>
          </p:nvSpPr>
          <p:spPr>
            <a:xfrm>
              <a:off x="4105475" y="3962117"/>
              <a:ext cx="5038557" cy="72000"/>
            </a:xfrm>
            <a:prstGeom prst="rect">
              <a:avLst/>
            </a:prstGeom>
            <a:solidFill>
              <a:schemeClr val="accent5"/>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extLst/>
            </a:lstStyle>
            <a:p>
              <a:pPr algn="ctr" fontAlgn="auto">
                <a:spcBef>
                  <a:spcPts val="0"/>
                </a:spcBef>
                <a:spcAft>
                  <a:spcPts val="0"/>
                </a:spcAft>
                <a:defRPr/>
              </a:pPr>
              <a:endParaRPr kumimoji="0" lang="es-ES" sz="1800" b="0"/>
            </a:p>
          </p:txBody>
        </p:sp>
        <p:sp>
          <p:nvSpPr>
            <p:cNvPr id="27" name="Rectangle 11"/>
            <p:cNvSpPr/>
            <p:nvPr/>
          </p:nvSpPr>
          <p:spPr>
            <a:xfrm>
              <a:off x="2857832" y="3962117"/>
              <a:ext cx="1260439" cy="72000"/>
            </a:xfrm>
            <a:prstGeom prst="rect">
              <a:avLst/>
            </a:prstGeom>
            <a:solidFill>
              <a:schemeClr val="accent1">
                <a:lumMod val="75000"/>
              </a:schemeClr>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extLst/>
            </a:lstStyle>
            <a:p>
              <a:pPr algn="ctr" fontAlgn="auto">
                <a:spcBef>
                  <a:spcPts val="0"/>
                </a:spcBef>
                <a:spcAft>
                  <a:spcPts val="0"/>
                </a:spcAft>
                <a:defRPr/>
              </a:pPr>
              <a:endParaRPr kumimoji="0" lang="es-ES" sz="1800" b="0"/>
            </a:p>
          </p:txBody>
        </p:sp>
      </p:grpSp>
      <p:sp>
        <p:nvSpPr>
          <p:cNvPr id="22" name="Rectangle 8"/>
          <p:cNvSpPr>
            <a:spLocks noGrp="1"/>
          </p:cNvSpPr>
          <p:nvPr>
            <p:ph type="body" sz="quarter" idx="16"/>
          </p:nvPr>
        </p:nvSpPr>
        <p:spPr>
          <a:xfrm>
            <a:off x="0" y="-24"/>
            <a:ext cx="4571406" cy="571504"/>
          </a:xfrm>
          <a:solidFill>
            <a:schemeClr val="accent4">
              <a:lumMod val="75000"/>
            </a:schemeClr>
          </a:solidFill>
        </p:spPr>
        <p:txBody>
          <a:bodyPr lIns="252000" rIns="252000" anchor="ctr">
            <a:noAutofit/>
          </a:bodyPr>
          <a:lstStyle>
            <a:lvl1pPr marL="0" indent="0" eaLnBrk="1" latinLnBrk="0" hangingPunct="1">
              <a:buNone/>
              <a:defRPr kumimoji="0" lang="es-ES" sz="2000" b="0">
                <a:solidFill>
                  <a:schemeClr val="bg1"/>
                </a:solidFill>
              </a:defRPr>
            </a:lvl1pPr>
            <a:extLst/>
          </a:lstStyle>
          <a:p>
            <a:pPr lvl="0"/>
            <a:r>
              <a:rPr lang="es-ES" smtClean="0"/>
              <a:t>Haga clic para modificar el estilo de texto del patrón</a:t>
            </a:r>
          </a:p>
        </p:txBody>
      </p:sp>
      <p:sp>
        <p:nvSpPr>
          <p:cNvPr id="36" name="Rectangle 8"/>
          <p:cNvSpPr>
            <a:spLocks noGrp="1"/>
          </p:cNvSpPr>
          <p:nvPr>
            <p:ph type="body" sz="quarter" idx="17"/>
          </p:nvPr>
        </p:nvSpPr>
        <p:spPr>
          <a:xfrm>
            <a:off x="4572000" y="-24"/>
            <a:ext cx="4571406" cy="571504"/>
          </a:xfrm>
          <a:solidFill>
            <a:schemeClr val="accent4">
              <a:lumMod val="75000"/>
            </a:schemeClr>
          </a:solidFill>
        </p:spPr>
        <p:txBody>
          <a:bodyPr lIns="252000" rIns="252000" anchor="ctr">
            <a:noAutofit/>
          </a:bodyPr>
          <a:lstStyle>
            <a:lvl1pPr marL="0" indent="0" eaLnBrk="1" latinLnBrk="0" hangingPunct="1">
              <a:buNone/>
              <a:defRPr kumimoji="0" lang="es-ES" sz="2000" b="0">
                <a:solidFill>
                  <a:schemeClr val="bg1"/>
                </a:solidFill>
              </a:defRPr>
            </a:lvl1pPr>
            <a:extLst/>
          </a:lstStyle>
          <a:p>
            <a:pPr lvl="0"/>
            <a:r>
              <a:rPr lang="es-ES" smtClean="0"/>
              <a:t>Haga clic para modificar el estilo de texto del patrón</a:t>
            </a:r>
          </a:p>
        </p:txBody>
      </p:sp>
      <p:sp>
        <p:nvSpPr>
          <p:cNvPr id="30" name="Rectangle 8"/>
          <p:cNvSpPr>
            <a:spLocks noGrp="1"/>
          </p:cNvSpPr>
          <p:nvPr>
            <p:ph type="body" sz="quarter" idx="23"/>
          </p:nvPr>
        </p:nvSpPr>
        <p:spPr>
          <a:xfrm>
            <a:off x="594" y="3250148"/>
            <a:ext cx="4571406" cy="571504"/>
          </a:xfrm>
          <a:solidFill>
            <a:schemeClr val="accent4">
              <a:lumMod val="75000"/>
            </a:schemeClr>
          </a:solidFill>
        </p:spPr>
        <p:txBody>
          <a:bodyPr lIns="252000" rIns="252000" anchor="ctr">
            <a:noAutofit/>
          </a:bodyPr>
          <a:lstStyle>
            <a:lvl1pPr marL="0" indent="0" eaLnBrk="1" latinLnBrk="0" hangingPunct="1">
              <a:buNone/>
              <a:defRPr kumimoji="0" lang="es-ES" sz="2000" b="0">
                <a:solidFill>
                  <a:schemeClr val="bg1"/>
                </a:solidFill>
              </a:defRPr>
            </a:lvl1pPr>
            <a:extLst/>
          </a:lstStyle>
          <a:p>
            <a:pPr lvl="0"/>
            <a:r>
              <a:rPr lang="es-ES" smtClean="0"/>
              <a:t>Haga clic para modificar el estilo de texto del patrón</a:t>
            </a:r>
          </a:p>
        </p:txBody>
      </p:sp>
      <p:sp>
        <p:nvSpPr>
          <p:cNvPr id="31" name="Rectangle 8"/>
          <p:cNvSpPr>
            <a:spLocks noGrp="1"/>
          </p:cNvSpPr>
          <p:nvPr>
            <p:ph type="body" sz="quarter" idx="24"/>
          </p:nvPr>
        </p:nvSpPr>
        <p:spPr>
          <a:xfrm>
            <a:off x="4572000" y="3250148"/>
            <a:ext cx="4571406" cy="571504"/>
          </a:xfrm>
          <a:solidFill>
            <a:schemeClr val="accent4">
              <a:lumMod val="75000"/>
            </a:schemeClr>
          </a:solidFill>
        </p:spPr>
        <p:txBody>
          <a:bodyPr lIns="252000" rIns="252000" anchor="ctr">
            <a:noAutofit/>
          </a:bodyPr>
          <a:lstStyle>
            <a:lvl1pPr marL="0" indent="0" eaLnBrk="1" latinLnBrk="0" hangingPunct="1">
              <a:buNone/>
              <a:defRPr kumimoji="0" lang="es-ES" sz="2000" b="0">
                <a:solidFill>
                  <a:schemeClr val="bg1"/>
                </a:solidFill>
              </a:defRPr>
            </a:lvl1pPr>
            <a:extLst/>
          </a:lstStyle>
          <a:p>
            <a:pPr lvl="0"/>
            <a:r>
              <a:rPr lang="es-ES" smtClean="0"/>
              <a:t>Haga clic para modificar el estilo de texto del patrón</a:t>
            </a:r>
          </a:p>
        </p:txBody>
      </p:sp>
      <p:sp>
        <p:nvSpPr>
          <p:cNvPr id="17" name="Rectangle 11"/>
          <p:cNvSpPr>
            <a:spLocks noGrp="1"/>
          </p:cNvSpPr>
          <p:nvPr>
            <p:ph sz="quarter" idx="15"/>
          </p:nvPr>
        </p:nvSpPr>
        <p:spPr>
          <a:xfrm>
            <a:off x="71406" y="642918"/>
            <a:ext cx="4392000" cy="2520000"/>
          </a:xfrm>
        </p:spPr>
        <p:txBody>
          <a:bodyPr>
            <a:normAutofit/>
          </a:bodyPr>
          <a:lstStyle>
            <a:lvl2pPr>
              <a:defRPr sz="1600"/>
            </a:lvl2pPr>
            <a:lvl3pPr>
              <a:defRPr sz="1400"/>
            </a:lvl3pPr>
            <a:lvl4pPr>
              <a:defRPr sz="1200"/>
            </a:lvl4pPr>
            <a:lvl5pPr>
              <a:defRPr sz="12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p:txBody>
      </p:sp>
      <p:sp>
        <p:nvSpPr>
          <p:cNvPr id="37" name="Rectangle 11"/>
          <p:cNvSpPr>
            <a:spLocks noGrp="1"/>
          </p:cNvSpPr>
          <p:nvPr>
            <p:ph sz="quarter" idx="18"/>
          </p:nvPr>
        </p:nvSpPr>
        <p:spPr>
          <a:xfrm>
            <a:off x="4572594" y="642918"/>
            <a:ext cx="4392000" cy="2520000"/>
          </a:xfrm>
        </p:spPr>
        <p:txBody>
          <a:bodyPr>
            <a:normAutofit/>
          </a:bodyPr>
          <a:lstStyle>
            <a:lvl2pPr>
              <a:defRPr sz="1600"/>
            </a:lvl2pPr>
            <a:lvl3pPr>
              <a:defRPr sz="1400"/>
            </a:lvl3pPr>
            <a:lvl4pPr>
              <a:defRPr sz="1200"/>
            </a:lvl4pPr>
            <a:lvl5pPr>
              <a:defRPr sz="12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p:txBody>
      </p:sp>
      <p:sp>
        <p:nvSpPr>
          <p:cNvPr id="39" name="Rectangle 11"/>
          <p:cNvSpPr>
            <a:spLocks noGrp="1"/>
          </p:cNvSpPr>
          <p:nvPr>
            <p:ph sz="quarter" idx="20"/>
          </p:nvPr>
        </p:nvSpPr>
        <p:spPr>
          <a:xfrm>
            <a:off x="72000" y="3879638"/>
            <a:ext cx="4392000" cy="2520000"/>
          </a:xfrm>
        </p:spPr>
        <p:txBody>
          <a:bodyPr>
            <a:normAutofit/>
          </a:bodyPr>
          <a:lstStyle>
            <a:lvl2pPr>
              <a:defRPr sz="1600"/>
            </a:lvl2pPr>
            <a:lvl3pPr>
              <a:defRPr sz="1400"/>
            </a:lvl3pPr>
            <a:lvl4pPr>
              <a:defRPr sz="1200"/>
            </a:lvl4pPr>
            <a:lvl5pPr>
              <a:defRPr sz="12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p:txBody>
      </p:sp>
      <p:sp>
        <p:nvSpPr>
          <p:cNvPr id="41" name="Rectangle 11"/>
          <p:cNvSpPr>
            <a:spLocks noGrp="1"/>
          </p:cNvSpPr>
          <p:nvPr>
            <p:ph sz="quarter" idx="22"/>
          </p:nvPr>
        </p:nvSpPr>
        <p:spPr>
          <a:xfrm>
            <a:off x="4572594" y="3879638"/>
            <a:ext cx="4392000" cy="2520000"/>
          </a:xfrm>
        </p:spPr>
        <p:txBody>
          <a:bodyPr>
            <a:normAutofit/>
          </a:bodyPr>
          <a:lstStyle>
            <a:lvl2pPr>
              <a:defRPr sz="1600"/>
            </a:lvl2pPr>
            <a:lvl3pPr>
              <a:defRPr sz="1400"/>
            </a:lvl3pPr>
            <a:lvl4pPr>
              <a:defRPr sz="1200"/>
            </a:lvl4pPr>
            <a:lvl5pPr>
              <a:defRPr sz="12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p:txBody>
      </p:sp>
    </p:spTree>
    <p:extLst>
      <p:ext uri="{BB962C8B-B14F-4D97-AF65-F5344CB8AC3E}">
        <p14:creationId xmlns:p14="http://schemas.microsoft.com/office/powerpoint/2010/main" xmlns="" val="38762653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4: 3 a la izquierda y 1 a la derecha">
    <p:spTree>
      <p:nvGrpSpPr>
        <p:cNvPr id="1" name=""/>
        <p:cNvGrpSpPr/>
        <p:nvPr/>
      </p:nvGrpSpPr>
      <p:grpSpPr>
        <a:xfrm>
          <a:off x="0" y="0"/>
          <a:ext cx="0" cy="0"/>
          <a:chOff x="0" y="0"/>
          <a:chExt cx="0" cy="0"/>
        </a:xfrm>
      </p:grpSpPr>
      <p:grpSp>
        <p:nvGrpSpPr>
          <p:cNvPr id="8" name="22 Grupo"/>
          <p:cNvGrpSpPr>
            <a:grpSpLocks/>
          </p:cNvGrpSpPr>
          <p:nvPr/>
        </p:nvGrpSpPr>
        <p:grpSpPr bwMode="auto">
          <a:xfrm>
            <a:off x="-36513" y="3808413"/>
            <a:ext cx="4608513" cy="36512"/>
            <a:chOff x="-142908" y="3962117"/>
            <a:chExt cx="9286940" cy="72000"/>
          </a:xfrm>
        </p:grpSpPr>
        <p:sp>
          <p:nvSpPr>
            <p:cNvPr id="9" name="Rectangle 11"/>
            <p:cNvSpPr/>
            <p:nvPr/>
          </p:nvSpPr>
          <p:spPr>
            <a:xfrm>
              <a:off x="-142908" y="3962117"/>
              <a:ext cx="3061524" cy="72000"/>
            </a:xfrm>
            <a:prstGeom prst="rect">
              <a:avLst/>
            </a:prstGeom>
            <a:solidFill>
              <a:srgbClr val="FF9900"/>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extLst/>
            </a:lstStyle>
            <a:p>
              <a:pPr algn="ctr" fontAlgn="auto">
                <a:spcBef>
                  <a:spcPts val="0"/>
                </a:spcBef>
                <a:spcAft>
                  <a:spcPts val="0"/>
                </a:spcAft>
                <a:defRPr/>
              </a:pPr>
              <a:endParaRPr kumimoji="0" lang="es-ES" sz="1800" b="0" dirty="0">
                <a:solidFill>
                  <a:srgbClr val="FFFF00"/>
                </a:solidFill>
              </a:endParaRPr>
            </a:p>
          </p:txBody>
        </p:sp>
        <p:sp>
          <p:nvSpPr>
            <p:cNvPr id="10" name="Rectangle 11"/>
            <p:cNvSpPr/>
            <p:nvPr/>
          </p:nvSpPr>
          <p:spPr>
            <a:xfrm>
              <a:off x="4105477" y="3962117"/>
              <a:ext cx="5038555" cy="72000"/>
            </a:xfrm>
            <a:prstGeom prst="rect">
              <a:avLst/>
            </a:prstGeom>
            <a:solidFill>
              <a:schemeClr val="accent5"/>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extLst/>
            </a:lstStyle>
            <a:p>
              <a:pPr algn="ctr" fontAlgn="auto">
                <a:spcBef>
                  <a:spcPts val="0"/>
                </a:spcBef>
                <a:spcAft>
                  <a:spcPts val="0"/>
                </a:spcAft>
                <a:defRPr/>
              </a:pPr>
              <a:endParaRPr kumimoji="0" lang="es-ES" sz="1800" b="0"/>
            </a:p>
          </p:txBody>
        </p:sp>
        <p:sp>
          <p:nvSpPr>
            <p:cNvPr id="11" name="Rectangle 11"/>
            <p:cNvSpPr/>
            <p:nvPr/>
          </p:nvSpPr>
          <p:spPr>
            <a:xfrm>
              <a:off x="2857834" y="3962117"/>
              <a:ext cx="1260439" cy="72000"/>
            </a:xfrm>
            <a:prstGeom prst="rect">
              <a:avLst/>
            </a:prstGeom>
            <a:solidFill>
              <a:schemeClr val="accent1">
                <a:lumMod val="75000"/>
              </a:schemeClr>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extLst/>
            </a:lstStyle>
            <a:p>
              <a:pPr algn="ctr" fontAlgn="auto">
                <a:spcBef>
                  <a:spcPts val="0"/>
                </a:spcBef>
                <a:spcAft>
                  <a:spcPts val="0"/>
                </a:spcAft>
                <a:defRPr/>
              </a:pPr>
              <a:endParaRPr kumimoji="0" lang="es-ES" sz="1800" b="0"/>
            </a:p>
          </p:txBody>
        </p:sp>
      </p:grpSp>
      <p:grpSp>
        <p:nvGrpSpPr>
          <p:cNvPr id="12" name="26 Grupo"/>
          <p:cNvGrpSpPr>
            <a:grpSpLocks/>
          </p:cNvGrpSpPr>
          <p:nvPr/>
        </p:nvGrpSpPr>
        <p:grpSpPr bwMode="auto">
          <a:xfrm>
            <a:off x="-36513" y="584200"/>
            <a:ext cx="4608513" cy="36513"/>
            <a:chOff x="-142908" y="3962117"/>
            <a:chExt cx="9286940" cy="72000"/>
          </a:xfrm>
        </p:grpSpPr>
        <p:sp>
          <p:nvSpPr>
            <p:cNvPr id="19" name="Rectangle 11"/>
            <p:cNvSpPr/>
            <p:nvPr/>
          </p:nvSpPr>
          <p:spPr>
            <a:xfrm>
              <a:off x="-142908" y="3962117"/>
              <a:ext cx="3061524" cy="72000"/>
            </a:xfrm>
            <a:prstGeom prst="rect">
              <a:avLst/>
            </a:prstGeom>
            <a:solidFill>
              <a:srgbClr val="FF9900"/>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extLst/>
            </a:lstStyle>
            <a:p>
              <a:pPr algn="ctr" fontAlgn="auto">
                <a:spcBef>
                  <a:spcPts val="0"/>
                </a:spcBef>
                <a:spcAft>
                  <a:spcPts val="0"/>
                </a:spcAft>
                <a:defRPr/>
              </a:pPr>
              <a:endParaRPr kumimoji="0" lang="es-ES" sz="1800" b="0" dirty="0">
                <a:solidFill>
                  <a:srgbClr val="FFFF00"/>
                </a:solidFill>
              </a:endParaRPr>
            </a:p>
          </p:txBody>
        </p:sp>
        <p:sp>
          <p:nvSpPr>
            <p:cNvPr id="20" name="Rectangle 11"/>
            <p:cNvSpPr/>
            <p:nvPr/>
          </p:nvSpPr>
          <p:spPr>
            <a:xfrm>
              <a:off x="4105477" y="3962117"/>
              <a:ext cx="5038555" cy="72000"/>
            </a:xfrm>
            <a:prstGeom prst="rect">
              <a:avLst/>
            </a:prstGeom>
            <a:solidFill>
              <a:schemeClr val="accent5"/>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extLst/>
            </a:lstStyle>
            <a:p>
              <a:pPr algn="ctr" fontAlgn="auto">
                <a:spcBef>
                  <a:spcPts val="0"/>
                </a:spcBef>
                <a:spcAft>
                  <a:spcPts val="0"/>
                </a:spcAft>
                <a:defRPr/>
              </a:pPr>
              <a:endParaRPr kumimoji="0" lang="es-ES" sz="1800" b="0"/>
            </a:p>
          </p:txBody>
        </p:sp>
        <p:sp>
          <p:nvSpPr>
            <p:cNvPr id="21" name="Rectangle 11"/>
            <p:cNvSpPr/>
            <p:nvPr/>
          </p:nvSpPr>
          <p:spPr>
            <a:xfrm>
              <a:off x="2857834" y="3962117"/>
              <a:ext cx="1260439" cy="72000"/>
            </a:xfrm>
            <a:prstGeom prst="rect">
              <a:avLst/>
            </a:prstGeom>
            <a:solidFill>
              <a:schemeClr val="accent1">
                <a:lumMod val="75000"/>
              </a:schemeClr>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extLst/>
            </a:lstStyle>
            <a:p>
              <a:pPr algn="ctr" fontAlgn="auto">
                <a:spcBef>
                  <a:spcPts val="0"/>
                </a:spcBef>
                <a:spcAft>
                  <a:spcPts val="0"/>
                </a:spcAft>
                <a:defRPr/>
              </a:pPr>
              <a:endParaRPr kumimoji="0" lang="es-ES" sz="1800" b="0"/>
            </a:p>
          </p:txBody>
        </p:sp>
      </p:grpSp>
      <p:grpSp>
        <p:nvGrpSpPr>
          <p:cNvPr id="22" name="36 Grupo"/>
          <p:cNvGrpSpPr>
            <a:grpSpLocks/>
          </p:cNvGrpSpPr>
          <p:nvPr/>
        </p:nvGrpSpPr>
        <p:grpSpPr bwMode="auto">
          <a:xfrm>
            <a:off x="4535488" y="581025"/>
            <a:ext cx="4608512" cy="36513"/>
            <a:chOff x="-142908" y="3962117"/>
            <a:chExt cx="9286940" cy="72000"/>
          </a:xfrm>
        </p:grpSpPr>
        <p:sp>
          <p:nvSpPr>
            <p:cNvPr id="23" name="Rectangle 11"/>
            <p:cNvSpPr/>
            <p:nvPr/>
          </p:nvSpPr>
          <p:spPr>
            <a:xfrm>
              <a:off x="-142908" y="3962117"/>
              <a:ext cx="3061522" cy="72000"/>
            </a:xfrm>
            <a:prstGeom prst="rect">
              <a:avLst/>
            </a:prstGeom>
            <a:solidFill>
              <a:srgbClr val="FF9900"/>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extLst/>
            </a:lstStyle>
            <a:p>
              <a:pPr algn="ctr" fontAlgn="auto">
                <a:spcBef>
                  <a:spcPts val="0"/>
                </a:spcBef>
                <a:spcAft>
                  <a:spcPts val="0"/>
                </a:spcAft>
                <a:defRPr/>
              </a:pPr>
              <a:endParaRPr kumimoji="0" lang="es-ES" sz="1800" b="0" dirty="0">
                <a:solidFill>
                  <a:srgbClr val="FFFF00"/>
                </a:solidFill>
              </a:endParaRPr>
            </a:p>
          </p:txBody>
        </p:sp>
        <p:sp>
          <p:nvSpPr>
            <p:cNvPr id="24" name="Rectangle 11"/>
            <p:cNvSpPr/>
            <p:nvPr/>
          </p:nvSpPr>
          <p:spPr>
            <a:xfrm>
              <a:off x="4105476" y="3962117"/>
              <a:ext cx="5038556" cy="72000"/>
            </a:xfrm>
            <a:prstGeom prst="rect">
              <a:avLst/>
            </a:prstGeom>
            <a:solidFill>
              <a:schemeClr val="accent5"/>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extLst/>
            </a:lstStyle>
            <a:p>
              <a:pPr algn="ctr" fontAlgn="auto">
                <a:spcBef>
                  <a:spcPts val="0"/>
                </a:spcBef>
                <a:spcAft>
                  <a:spcPts val="0"/>
                </a:spcAft>
                <a:defRPr/>
              </a:pPr>
              <a:endParaRPr kumimoji="0" lang="es-ES" sz="1800" b="0"/>
            </a:p>
          </p:txBody>
        </p:sp>
        <p:sp>
          <p:nvSpPr>
            <p:cNvPr id="25" name="Rectangle 11"/>
            <p:cNvSpPr/>
            <p:nvPr/>
          </p:nvSpPr>
          <p:spPr>
            <a:xfrm>
              <a:off x="2857833" y="3962117"/>
              <a:ext cx="1260439" cy="72000"/>
            </a:xfrm>
            <a:prstGeom prst="rect">
              <a:avLst/>
            </a:prstGeom>
            <a:solidFill>
              <a:schemeClr val="accent1">
                <a:lumMod val="75000"/>
              </a:schemeClr>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extLst/>
            </a:lstStyle>
            <a:p>
              <a:pPr algn="ctr" fontAlgn="auto">
                <a:spcBef>
                  <a:spcPts val="0"/>
                </a:spcBef>
                <a:spcAft>
                  <a:spcPts val="0"/>
                </a:spcAft>
                <a:defRPr/>
              </a:pPr>
              <a:endParaRPr kumimoji="0" lang="es-ES" sz="1800" b="0"/>
            </a:p>
          </p:txBody>
        </p:sp>
      </p:grpSp>
      <p:sp>
        <p:nvSpPr>
          <p:cNvPr id="13" name="Rectangle 8"/>
          <p:cNvSpPr>
            <a:spLocks noGrp="1"/>
          </p:cNvSpPr>
          <p:nvPr>
            <p:ph type="body" sz="quarter" idx="16"/>
          </p:nvPr>
        </p:nvSpPr>
        <p:spPr>
          <a:xfrm>
            <a:off x="0" y="0"/>
            <a:ext cx="4571406" cy="571504"/>
          </a:xfrm>
          <a:solidFill>
            <a:schemeClr val="accent4">
              <a:lumMod val="75000"/>
            </a:schemeClr>
          </a:solidFill>
        </p:spPr>
        <p:txBody>
          <a:bodyPr lIns="252000" rIns="252000" anchor="ctr">
            <a:noAutofit/>
          </a:bodyPr>
          <a:lstStyle>
            <a:lvl1pPr marL="0" indent="0" eaLnBrk="1" latinLnBrk="0" hangingPunct="1">
              <a:buNone/>
              <a:defRPr kumimoji="0" lang="es-ES" sz="2000" b="0">
                <a:solidFill>
                  <a:schemeClr val="bg1"/>
                </a:solidFill>
              </a:defRPr>
            </a:lvl1pPr>
            <a:extLst/>
          </a:lstStyle>
          <a:p>
            <a:pPr lvl="0"/>
            <a:r>
              <a:rPr lang="es-ES" smtClean="0"/>
              <a:t>Haga clic para modificar el estilo de texto del patrón</a:t>
            </a:r>
          </a:p>
        </p:txBody>
      </p:sp>
      <p:sp>
        <p:nvSpPr>
          <p:cNvPr id="14" name="Rectangle 11"/>
          <p:cNvSpPr>
            <a:spLocks noGrp="1"/>
          </p:cNvSpPr>
          <p:nvPr>
            <p:ph sz="quarter" idx="15"/>
          </p:nvPr>
        </p:nvSpPr>
        <p:spPr>
          <a:xfrm>
            <a:off x="72000" y="664928"/>
            <a:ext cx="4392000" cy="2520000"/>
          </a:xfrm>
        </p:spPr>
        <p:txBody>
          <a:bodyPr>
            <a:normAutofit/>
          </a:bodyPr>
          <a:lstStyle>
            <a:lvl2pPr>
              <a:defRPr sz="1600"/>
            </a:lvl2pPr>
            <a:lvl3pPr>
              <a:defRPr sz="1400"/>
            </a:lvl3pPr>
            <a:lvl4pPr>
              <a:defRPr sz="1200"/>
            </a:lvl4pPr>
            <a:lvl5pPr>
              <a:defRPr sz="12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p:txBody>
      </p:sp>
      <p:sp>
        <p:nvSpPr>
          <p:cNvPr id="15" name="Rectangle 8"/>
          <p:cNvSpPr>
            <a:spLocks noGrp="1"/>
          </p:cNvSpPr>
          <p:nvPr>
            <p:ph type="body" sz="quarter" idx="17"/>
          </p:nvPr>
        </p:nvSpPr>
        <p:spPr>
          <a:xfrm>
            <a:off x="4572626" y="-24"/>
            <a:ext cx="4571406" cy="571504"/>
          </a:xfrm>
          <a:solidFill>
            <a:schemeClr val="accent4">
              <a:lumMod val="75000"/>
            </a:schemeClr>
          </a:solidFill>
        </p:spPr>
        <p:txBody>
          <a:bodyPr lIns="252000" rIns="252000" anchor="ctr">
            <a:noAutofit/>
          </a:bodyPr>
          <a:lstStyle>
            <a:lvl1pPr marL="0" indent="0" eaLnBrk="1" latinLnBrk="0" hangingPunct="1">
              <a:buNone/>
              <a:defRPr kumimoji="0" lang="es-ES" sz="2000" b="0">
                <a:solidFill>
                  <a:schemeClr val="bg1"/>
                </a:solidFill>
              </a:defRPr>
            </a:lvl1pPr>
            <a:extLst/>
          </a:lstStyle>
          <a:p>
            <a:pPr lvl="0"/>
            <a:r>
              <a:rPr lang="es-ES" smtClean="0"/>
              <a:t>Haga clic para modificar el estilo de texto del patrón</a:t>
            </a:r>
          </a:p>
        </p:txBody>
      </p:sp>
      <p:sp>
        <p:nvSpPr>
          <p:cNvPr id="16" name="Rectangle 11"/>
          <p:cNvSpPr>
            <a:spLocks noGrp="1"/>
          </p:cNvSpPr>
          <p:nvPr>
            <p:ph sz="quarter" idx="18"/>
          </p:nvPr>
        </p:nvSpPr>
        <p:spPr>
          <a:xfrm>
            <a:off x="4572594" y="664928"/>
            <a:ext cx="4392000" cy="5786478"/>
          </a:xfrm>
        </p:spPr>
        <p:txBody>
          <a:bodyPr>
            <a:normAutofit/>
          </a:bodyPr>
          <a:lstStyle>
            <a:lvl2pPr>
              <a:defRPr sz="1600"/>
            </a:lvl2pPr>
            <a:lvl3pPr>
              <a:defRPr sz="1400"/>
            </a:lvl3pPr>
            <a:lvl4pPr>
              <a:defRPr sz="1200"/>
            </a:lvl4pPr>
            <a:lvl5pPr>
              <a:defRPr sz="12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p:txBody>
      </p:sp>
      <p:sp>
        <p:nvSpPr>
          <p:cNvPr id="17" name="Rectangle 8"/>
          <p:cNvSpPr>
            <a:spLocks noGrp="1"/>
          </p:cNvSpPr>
          <p:nvPr>
            <p:ph type="body" sz="quarter" idx="19"/>
          </p:nvPr>
        </p:nvSpPr>
        <p:spPr>
          <a:xfrm>
            <a:off x="594" y="3236720"/>
            <a:ext cx="4571406" cy="571504"/>
          </a:xfrm>
          <a:solidFill>
            <a:schemeClr val="accent4">
              <a:lumMod val="75000"/>
            </a:schemeClr>
          </a:solidFill>
        </p:spPr>
        <p:txBody>
          <a:bodyPr lIns="252000" rIns="252000" anchor="ctr">
            <a:noAutofit/>
          </a:bodyPr>
          <a:lstStyle>
            <a:lvl1pPr marL="0" indent="0" eaLnBrk="1" latinLnBrk="0" hangingPunct="1">
              <a:buNone/>
              <a:defRPr kumimoji="0" lang="es-ES" sz="2000" b="0">
                <a:solidFill>
                  <a:schemeClr val="bg1"/>
                </a:solidFill>
              </a:defRPr>
            </a:lvl1pPr>
            <a:extLst/>
          </a:lstStyle>
          <a:p>
            <a:pPr lvl="0"/>
            <a:r>
              <a:rPr lang="es-ES" smtClean="0"/>
              <a:t>Haga clic para modificar el estilo de texto del patrón</a:t>
            </a:r>
          </a:p>
        </p:txBody>
      </p:sp>
      <p:sp>
        <p:nvSpPr>
          <p:cNvPr id="18" name="Rectangle 11"/>
          <p:cNvSpPr>
            <a:spLocks noGrp="1"/>
          </p:cNvSpPr>
          <p:nvPr>
            <p:ph sz="quarter" idx="20"/>
          </p:nvPr>
        </p:nvSpPr>
        <p:spPr>
          <a:xfrm>
            <a:off x="72000" y="3879638"/>
            <a:ext cx="4392000" cy="2520000"/>
          </a:xfrm>
        </p:spPr>
        <p:txBody>
          <a:bodyPr>
            <a:normAutofit/>
          </a:bodyPr>
          <a:lstStyle>
            <a:lvl2pPr>
              <a:defRPr sz="1600"/>
            </a:lvl2pPr>
            <a:lvl3pPr>
              <a:defRPr sz="1400"/>
            </a:lvl3pPr>
            <a:lvl4pPr>
              <a:defRPr sz="1200"/>
            </a:lvl4pPr>
            <a:lvl5pPr>
              <a:defRPr sz="12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p:txBody>
      </p:sp>
    </p:spTree>
    <p:extLst>
      <p:ext uri="{BB962C8B-B14F-4D97-AF65-F5344CB8AC3E}">
        <p14:creationId xmlns:p14="http://schemas.microsoft.com/office/powerpoint/2010/main" xmlns="" val="153594630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p:cNvSpPr>
          <p:nvPr>
            <p:ph type="body" idx="1"/>
          </p:nvPr>
        </p:nvSpPr>
        <p:spPr bwMode="auto">
          <a:xfrm>
            <a:off x="142875" y="142875"/>
            <a:ext cx="8858250" cy="6215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pic>
        <p:nvPicPr>
          <p:cNvPr id="1029" name="Picture 5" descr="Logo oficial del proyecto ALFA III, contiene el texto ALFA, la bandera de la Unión Europea y en la parte inferior el texto &quot;Financed by the European Union&quot;"/>
          <p:cNvPicPr>
            <a:picLocks noChangeAspect="1" noChangeArrowheads="1"/>
          </p:cNvPicPr>
          <p:nvPr userDrawn="1"/>
        </p:nvPicPr>
        <p:blipFill>
          <a:blip r:embed="rId12" cstate="print">
            <a:extLst>
              <a:ext uri="{28A0092B-C50C-407E-A947-70E740481C1C}">
                <a14:useLocalDpi xmlns:a14="http://schemas.microsoft.com/office/drawing/2010/main" xmlns="" val="0"/>
              </a:ext>
            </a:extLst>
          </a:blip>
          <a:srcRect/>
          <a:stretch>
            <a:fillRect/>
          </a:stretch>
        </p:blipFill>
        <p:spPr bwMode="auto">
          <a:xfrm>
            <a:off x="49740" y="5805265"/>
            <a:ext cx="905432" cy="933284"/>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4 Imagen" descr="Logo del proyecto ESVI-AL,  &quot;Educación Superior Virtual Inclusiva - América Latina&quot;"/>
          <p:cNvPicPr>
            <a:picLocks noChangeAspect="1"/>
          </p:cNvPicPr>
          <p:nvPr userDrawn="1"/>
        </p:nvPicPr>
        <p:blipFill>
          <a:blip r:embed="rId13" cstate="print">
            <a:extLst>
              <a:ext uri="{28A0092B-C50C-407E-A947-70E740481C1C}">
                <a14:useLocalDpi xmlns:a14="http://schemas.microsoft.com/office/drawing/2010/main" xmlns="" val="0"/>
              </a:ext>
            </a:extLst>
          </a:blip>
          <a:srcRect/>
          <a:stretch>
            <a:fillRect/>
          </a:stretch>
        </p:blipFill>
        <p:spPr bwMode="auto">
          <a:xfrm>
            <a:off x="7248525" y="6195707"/>
            <a:ext cx="1792288"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47" r:id="rId1"/>
    <p:sldLayoutId id="2147484148" r:id="rId2"/>
    <p:sldLayoutId id="2147484149" r:id="rId3"/>
    <p:sldLayoutId id="2147484150" r:id="rId4"/>
    <p:sldLayoutId id="2147484160" r:id="rId5"/>
    <p:sldLayoutId id="2147484151" r:id="rId6"/>
    <p:sldLayoutId id="2147484146" r:id="rId7"/>
    <p:sldLayoutId id="2147484157" r:id="rId8"/>
    <p:sldLayoutId id="2147484158" r:id="rId9"/>
    <p:sldLayoutId id="2147484159" r:id="rId10"/>
  </p:sldLayoutIdLst>
  <p:timing>
    <p:tnLst>
      <p:par>
        <p:cTn id="1" dur="indefinite" restart="never" nodeType="tmRoot"/>
      </p:par>
    </p:tnLst>
  </p:timing>
  <p:hf hdr="0" dt="0"/>
  <p:txStyles>
    <p:titleStyle>
      <a:lvl1pPr algn="l" rtl="0" eaLnBrk="0" fontAlgn="base" hangingPunct="0">
        <a:spcBef>
          <a:spcPct val="0"/>
        </a:spcBef>
        <a:spcAft>
          <a:spcPct val="0"/>
        </a:spcAft>
        <a:defRPr lang="es-ES" sz="2400">
          <a:solidFill>
            <a:schemeClr val="bg1"/>
          </a:solidFill>
          <a:latin typeface="+mj-lt"/>
          <a:ea typeface="+mj-ea"/>
          <a:cs typeface="+mj-cs"/>
        </a:defRPr>
      </a:lvl1pPr>
      <a:lvl2pPr algn="l" rtl="0" eaLnBrk="0" fontAlgn="base" hangingPunct="0">
        <a:spcBef>
          <a:spcPct val="0"/>
        </a:spcBef>
        <a:spcAft>
          <a:spcPct val="0"/>
        </a:spcAft>
        <a:defRPr sz="2400">
          <a:solidFill>
            <a:schemeClr val="bg1"/>
          </a:solidFill>
          <a:latin typeface="Arial" charset="0"/>
        </a:defRPr>
      </a:lvl2pPr>
      <a:lvl3pPr algn="l" rtl="0" eaLnBrk="0" fontAlgn="base" hangingPunct="0">
        <a:spcBef>
          <a:spcPct val="0"/>
        </a:spcBef>
        <a:spcAft>
          <a:spcPct val="0"/>
        </a:spcAft>
        <a:defRPr sz="2400">
          <a:solidFill>
            <a:schemeClr val="bg1"/>
          </a:solidFill>
          <a:latin typeface="Arial" charset="0"/>
        </a:defRPr>
      </a:lvl3pPr>
      <a:lvl4pPr algn="l" rtl="0" eaLnBrk="0" fontAlgn="base" hangingPunct="0">
        <a:spcBef>
          <a:spcPct val="0"/>
        </a:spcBef>
        <a:spcAft>
          <a:spcPct val="0"/>
        </a:spcAft>
        <a:defRPr sz="2400">
          <a:solidFill>
            <a:schemeClr val="bg1"/>
          </a:solidFill>
          <a:latin typeface="Arial" charset="0"/>
        </a:defRPr>
      </a:lvl4pPr>
      <a:lvl5pPr algn="l" rtl="0" eaLnBrk="0" fontAlgn="base" hangingPunct="0">
        <a:spcBef>
          <a:spcPct val="0"/>
        </a:spcBef>
        <a:spcAft>
          <a:spcPct val="0"/>
        </a:spcAft>
        <a:defRPr sz="2400">
          <a:solidFill>
            <a:schemeClr val="bg1"/>
          </a:solidFill>
          <a:latin typeface="Arial" charset="0"/>
        </a:defRPr>
      </a:lvl5pPr>
      <a:lvl6pPr marL="457200" algn="l" rtl="0" eaLnBrk="1" fontAlgn="base" hangingPunct="1">
        <a:spcBef>
          <a:spcPct val="0"/>
        </a:spcBef>
        <a:spcAft>
          <a:spcPct val="0"/>
        </a:spcAft>
        <a:defRPr sz="2400">
          <a:solidFill>
            <a:schemeClr val="bg1"/>
          </a:solidFill>
          <a:latin typeface="Arial" charset="0"/>
        </a:defRPr>
      </a:lvl6pPr>
      <a:lvl7pPr marL="914400" algn="l" rtl="0" eaLnBrk="1" fontAlgn="base" hangingPunct="1">
        <a:spcBef>
          <a:spcPct val="0"/>
        </a:spcBef>
        <a:spcAft>
          <a:spcPct val="0"/>
        </a:spcAft>
        <a:defRPr sz="2400">
          <a:solidFill>
            <a:schemeClr val="bg1"/>
          </a:solidFill>
          <a:latin typeface="Arial" charset="0"/>
        </a:defRPr>
      </a:lvl7pPr>
      <a:lvl8pPr marL="1371600" algn="l" rtl="0" eaLnBrk="1" fontAlgn="base" hangingPunct="1">
        <a:spcBef>
          <a:spcPct val="0"/>
        </a:spcBef>
        <a:spcAft>
          <a:spcPct val="0"/>
        </a:spcAft>
        <a:defRPr sz="2400">
          <a:solidFill>
            <a:schemeClr val="bg1"/>
          </a:solidFill>
          <a:latin typeface="Arial" charset="0"/>
        </a:defRPr>
      </a:lvl8pPr>
      <a:lvl9pPr marL="1828800" algn="l" rtl="0" eaLnBrk="1" fontAlgn="base" hangingPunct="1">
        <a:spcBef>
          <a:spcPct val="0"/>
        </a:spcBef>
        <a:spcAft>
          <a:spcPct val="0"/>
        </a:spcAft>
        <a:defRPr sz="2400">
          <a:solidFill>
            <a:schemeClr val="bg1"/>
          </a:solidFill>
          <a:latin typeface="Arial" charset="0"/>
        </a:defRPr>
      </a:lvl9pPr>
      <a:extLst/>
    </p:titleStyle>
    <p:bodyStyle>
      <a:lvl1pPr marL="265113" indent="-265113" algn="l" rtl="0" eaLnBrk="0" fontAlgn="base" hangingPunct="0">
        <a:spcBef>
          <a:spcPts val="600"/>
        </a:spcBef>
        <a:spcAft>
          <a:spcPct val="0"/>
        </a:spcAft>
        <a:buClr>
          <a:srgbClr val="FF9900"/>
        </a:buClr>
        <a:buFont typeface="Wingdings" pitchFamily="2" charset="2"/>
        <a:buChar char="§"/>
        <a:defRPr lang="es-ES" sz="2400">
          <a:solidFill>
            <a:srgbClr val="003F75"/>
          </a:solidFill>
          <a:latin typeface="+mn-lt"/>
          <a:ea typeface="+mn-ea"/>
          <a:cs typeface="+mn-cs"/>
        </a:defRPr>
      </a:lvl1pPr>
      <a:lvl2pPr marL="284163" indent="-284163" algn="l" rtl="0" eaLnBrk="0" fontAlgn="base" hangingPunct="0">
        <a:spcBef>
          <a:spcPts val="1800"/>
        </a:spcBef>
        <a:spcAft>
          <a:spcPct val="0"/>
        </a:spcAft>
        <a:buClr>
          <a:srgbClr val="FF9900"/>
        </a:buClr>
        <a:buFont typeface="Wingdings" pitchFamily="2" charset="2"/>
        <a:buChar char="§"/>
        <a:defRPr lang="es-ES" sz="2000">
          <a:solidFill>
            <a:srgbClr val="003F75"/>
          </a:solidFill>
          <a:latin typeface="+mn-lt"/>
          <a:ea typeface="+mn-ea"/>
          <a:cs typeface="+mn-cs"/>
        </a:defRPr>
      </a:lvl2pPr>
      <a:lvl3pPr marL="546100" indent="-227013" algn="l" rtl="0" eaLnBrk="0" fontAlgn="base" hangingPunct="0">
        <a:spcBef>
          <a:spcPts val="600"/>
        </a:spcBef>
        <a:spcAft>
          <a:spcPct val="0"/>
        </a:spcAft>
        <a:buClr>
          <a:srgbClr val="FF9900"/>
        </a:buClr>
        <a:buFont typeface="Wingdings" pitchFamily="2" charset="2"/>
        <a:buChar char="§"/>
        <a:defRPr lang="es-ES" sz="2000">
          <a:solidFill>
            <a:srgbClr val="003F75"/>
          </a:solidFill>
          <a:latin typeface="+mn-lt"/>
          <a:ea typeface="+mn-ea"/>
          <a:cs typeface="+mn-cs"/>
        </a:defRPr>
      </a:lvl3pPr>
      <a:lvl4pPr marL="808038" indent="-227013" algn="l" rtl="0" eaLnBrk="0" fontAlgn="base" hangingPunct="0">
        <a:spcBef>
          <a:spcPts val="600"/>
        </a:spcBef>
        <a:spcAft>
          <a:spcPct val="0"/>
        </a:spcAft>
        <a:buClr>
          <a:srgbClr val="FF9900"/>
        </a:buClr>
        <a:buFont typeface="Wingdings" pitchFamily="2" charset="2"/>
        <a:buChar char="§"/>
        <a:defRPr lang="es-ES" sz="2000">
          <a:solidFill>
            <a:srgbClr val="003F75"/>
          </a:solidFill>
          <a:latin typeface="+mn-lt"/>
          <a:ea typeface="+mn-ea"/>
          <a:cs typeface="+mn-cs"/>
        </a:defRPr>
      </a:lvl4pPr>
      <a:lvl5pPr marL="1074738" indent="-227013" algn="l" rtl="0" eaLnBrk="0" fontAlgn="base" hangingPunct="0">
        <a:spcBef>
          <a:spcPts val="600"/>
        </a:spcBef>
        <a:spcAft>
          <a:spcPct val="0"/>
        </a:spcAft>
        <a:buClr>
          <a:srgbClr val="FF9900"/>
        </a:buClr>
        <a:buFont typeface="Wingdings" pitchFamily="2" charset="2"/>
        <a:buChar char="§"/>
        <a:defRPr lang="es-ES" sz="2000">
          <a:solidFill>
            <a:srgbClr val="003F75"/>
          </a:solidFill>
          <a:latin typeface="+mn-lt"/>
          <a:ea typeface="+mn-ea"/>
          <a:cs typeface="+mn-cs"/>
        </a:defRPr>
      </a:lvl5pPr>
      <a:lvl6pPr marL="2514600" indent="-228600" algn="l" rtl="0" eaLnBrk="1" latinLnBrk="0" hangingPunct="1">
        <a:spcBef>
          <a:spcPct val="20000"/>
        </a:spcBef>
        <a:buChar char="•"/>
        <a:defRPr kumimoji="0" lang="es-ES" sz="2000">
          <a:solidFill>
            <a:schemeClr val="tx1"/>
          </a:solidFill>
          <a:latin typeface="+mn-lt"/>
          <a:ea typeface="+mn-ea"/>
          <a:cs typeface="+mn-cs"/>
        </a:defRPr>
      </a:lvl6pPr>
      <a:lvl7pPr marL="2971800" indent="-228600" algn="l" rtl="0" eaLnBrk="1" latinLnBrk="0" hangingPunct="1">
        <a:spcBef>
          <a:spcPct val="20000"/>
        </a:spcBef>
        <a:buChar char="•"/>
        <a:defRPr kumimoji="0" lang="es-ES" sz="2000">
          <a:solidFill>
            <a:schemeClr val="tx1"/>
          </a:solidFill>
          <a:latin typeface="+mn-lt"/>
          <a:ea typeface="+mn-ea"/>
          <a:cs typeface="+mn-cs"/>
        </a:defRPr>
      </a:lvl7pPr>
      <a:lvl8pPr marL="3429000" indent="-228600" algn="l" rtl="0" eaLnBrk="1" latinLnBrk="0" hangingPunct="1">
        <a:spcBef>
          <a:spcPct val="20000"/>
        </a:spcBef>
        <a:buChar char="•"/>
        <a:defRPr kumimoji="0" lang="es-ES" sz="2000">
          <a:solidFill>
            <a:schemeClr val="tx1"/>
          </a:solidFill>
          <a:latin typeface="+mn-lt"/>
          <a:ea typeface="+mn-ea"/>
          <a:cs typeface="+mn-cs"/>
        </a:defRPr>
      </a:lvl8pPr>
      <a:lvl9pPr marL="3886200" indent="-228600" algn="l" rtl="0" eaLnBrk="1" latinLnBrk="0" hangingPunct="1">
        <a:spcBef>
          <a:spcPct val="20000"/>
        </a:spcBef>
        <a:buChar char="•"/>
        <a:defRPr kumimoji="0" lang="es-ES" sz="2000">
          <a:solidFill>
            <a:schemeClr val="tx1"/>
          </a:solidFill>
          <a:latin typeface="+mn-lt"/>
          <a:ea typeface="+mn-ea"/>
          <a:cs typeface="+mn-cs"/>
        </a:defRPr>
      </a:lvl9pPr>
      <a:extLst/>
    </p:bodyStyle>
    <p:otherStyle>
      <a:lvl1pPr marL="0" algn="l" rtl="0" eaLnBrk="1" latinLnBrk="0" hangingPunct="1">
        <a:defRPr kumimoji="0" lang="es-ES">
          <a:solidFill>
            <a:schemeClr val="tx1"/>
          </a:solidFill>
          <a:latin typeface="+mn-lt"/>
          <a:ea typeface="+mn-ea"/>
          <a:cs typeface="+mn-cs"/>
        </a:defRPr>
      </a:lvl1pPr>
      <a:lvl2pPr marL="457200" algn="l" rtl="0" eaLnBrk="1" latinLnBrk="0" hangingPunct="1">
        <a:defRPr kumimoji="0" lang="es-ES">
          <a:solidFill>
            <a:schemeClr val="tx1"/>
          </a:solidFill>
          <a:latin typeface="+mn-lt"/>
          <a:ea typeface="+mn-ea"/>
          <a:cs typeface="+mn-cs"/>
        </a:defRPr>
      </a:lvl2pPr>
      <a:lvl3pPr marL="914400" algn="l" rtl="0" eaLnBrk="1" latinLnBrk="0" hangingPunct="1">
        <a:defRPr kumimoji="0" lang="es-ES">
          <a:solidFill>
            <a:schemeClr val="tx1"/>
          </a:solidFill>
          <a:latin typeface="+mn-lt"/>
          <a:ea typeface="+mn-ea"/>
          <a:cs typeface="+mn-cs"/>
        </a:defRPr>
      </a:lvl3pPr>
      <a:lvl4pPr marL="1371600" algn="l" rtl="0" eaLnBrk="1" latinLnBrk="0" hangingPunct="1">
        <a:defRPr kumimoji="0" lang="es-ES">
          <a:solidFill>
            <a:schemeClr val="tx1"/>
          </a:solidFill>
          <a:latin typeface="+mn-lt"/>
          <a:ea typeface="+mn-ea"/>
          <a:cs typeface="+mn-cs"/>
        </a:defRPr>
      </a:lvl4pPr>
      <a:lvl5pPr marL="1828800" algn="l" rtl="0" eaLnBrk="1" latinLnBrk="0" hangingPunct="1">
        <a:defRPr kumimoji="0" lang="es-ES">
          <a:solidFill>
            <a:schemeClr val="tx1"/>
          </a:solidFill>
          <a:latin typeface="+mn-lt"/>
          <a:ea typeface="+mn-ea"/>
          <a:cs typeface="+mn-cs"/>
        </a:defRPr>
      </a:lvl5pPr>
      <a:lvl6pPr marL="2286000" algn="l" rtl="0" eaLnBrk="1" latinLnBrk="0" hangingPunct="1">
        <a:defRPr kumimoji="0" lang="es-ES">
          <a:solidFill>
            <a:schemeClr val="tx1"/>
          </a:solidFill>
          <a:latin typeface="+mn-lt"/>
          <a:ea typeface="+mn-ea"/>
          <a:cs typeface="+mn-cs"/>
        </a:defRPr>
      </a:lvl6pPr>
      <a:lvl7pPr marL="2743200" algn="l" rtl="0" eaLnBrk="1" latinLnBrk="0" hangingPunct="1">
        <a:defRPr kumimoji="0" lang="es-ES">
          <a:solidFill>
            <a:schemeClr val="tx1"/>
          </a:solidFill>
          <a:latin typeface="+mn-lt"/>
          <a:ea typeface="+mn-ea"/>
          <a:cs typeface="+mn-cs"/>
        </a:defRPr>
      </a:lvl7pPr>
      <a:lvl8pPr marL="3200400" algn="l" rtl="0" eaLnBrk="1" latinLnBrk="0" hangingPunct="1">
        <a:defRPr kumimoji="0" lang="es-ES">
          <a:solidFill>
            <a:schemeClr val="tx1"/>
          </a:solidFill>
          <a:latin typeface="+mn-lt"/>
          <a:ea typeface="+mn-ea"/>
          <a:cs typeface="+mn-cs"/>
        </a:defRPr>
      </a:lvl8pPr>
      <a:lvl9pPr marL="3657600" algn="l" rtl="0" eaLnBrk="1" latinLnBrk="0" hangingPunct="1">
        <a:defRPr kumimoji="0" lang="es-ES">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esvial.or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www.cc.uah.es/hilera/docs/uned2012.pdf"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hyperlink" Target="http://www.w3.org/TR/WCAG20/" TargetMode="External"/><Relationship Id="rId7" Type="http://schemas.openxmlformats.org/officeDocument/2006/relationships/hyperlink" Target="http://www.w3.org/TR/ATAG20/" TargetMode="External"/><Relationship Id="rId12"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hyperlink" Target="http://www.imsglobal.org/accessibility/accessiblevers/index.html" TargetMode="External"/><Relationship Id="rId11" Type="http://schemas.openxmlformats.org/officeDocument/2006/relationships/image" Target="../media/image11.png"/><Relationship Id="rId5" Type="http://schemas.openxmlformats.org/officeDocument/2006/relationships/hyperlink" Target="http://www.w3.org/TR/wai-aria/" TargetMode="External"/><Relationship Id="rId10" Type="http://schemas.openxmlformats.org/officeDocument/2006/relationships/image" Target="../media/image10.png"/><Relationship Id="rId4" Type="http://schemas.openxmlformats.org/officeDocument/2006/relationships/hyperlink" Target="http://www.inteco.es/file/rWv1Oqb051U" TargetMode="External"/><Relationship Id="rId9" Type="http://schemas.openxmlformats.org/officeDocument/2006/relationships/image" Target="../media/image9.png"/><Relationship Id="rId1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hyperlink" Target="http://www.discapnet.es/Castellano/areastematicas/Accesibilidad/"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hyperlink" Target="http://www.discapnet.es/Castellano/areastematicas/Accesibilidad"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hyperlink" Target="http://www.asociacionsolcom.org/files/documentos/informe_accesibilidad_universal_ensenanzas_universitarias_2011.pdf" TargetMode="Externa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hyperlink" Target="http://www.cast.org/udl" TargetMode="External"/><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hyperlink" Target="http://www.eu4all-project.eu/"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hyperlink" Target="http://www.esvial.org/"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3.xml"/><Relationship Id="rId1" Type="http://schemas.openxmlformats.org/officeDocument/2006/relationships/slideLayout" Target="../slideLayouts/slideLayout10.xml"/><Relationship Id="rId4" Type="http://schemas.openxmlformats.org/officeDocument/2006/relationships/image" Target="../media/image23.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6.wmf"/><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hyperlink" Target="http://www.esvial.org/cafvir2012/"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Título"/>
          <p:cNvSpPr>
            <a:spLocks noGrp="1"/>
          </p:cNvSpPr>
          <p:nvPr>
            <p:ph type="title"/>
          </p:nvPr>
        </p:nvSpPr>
        <p:spPr/>
        <p:txBody>
          <a:bodyPr/>
          <a:lstStyle/>
          <a:p>
            <a:pPr algn="r"/>
            <a:r>
              <a:rPr lang="es-GT" dirty="0"/>
              <a:t>La accesibilidad como indicador de calidad de los entornos </a:t>
            </a:r>
            <a:br>
              <a:rPr lang="es-GT" dirty="0"/>
            </a:br>
            <a:r>
              <a:rPr lang="es-GT" dirty="0" smtClean="0"/>
              <a:t>de </a:t>
            </a:r>
            <a:r>
              <a:rPr lang="es-GT" dirty="0"/>
              <a:t>aprendizaje enriquecidos por tecnologías</a:t>
            </a:r>
          </a:p>
        </p:txBody>
      </p:sp>
      <p:sp>
        <p:nvSpPr>
          <p:cNvPr id="6" name="5 Marcador de texto"/>
          <p:cNvSpPr>
            <a:spLocks noGrp="1"/>
          </p:cNvSpPr>
          <p:nvPr>
            <p:ph type="body" sz="quarter" idx="10"/>
          </p:nvPr>
        </p:nvSpPr>
        <p:spPr/>
        <p:txBody>
          <a:bodyPr/>
          <a:lstStyle/>
          <a:p>
            <a:pPr eaLnBrk="1" hangingPunct="1">
              <a:defRPr/>
            </a:pPr>
            <a:endParaRPr dirty="0" smtClean="0"/>
          </a:p>
          <a:p>
            <a:pPr eaLnBrk="1" hangingPunct="1">
              <a:defRPr/>
            </a:pPr>
            <a:endParaRPr dirty="0" smtClean="0"/>
          </a:p>
          <a:p>
            <a:pPr eaLnBrk="1" hangingPunct="1">
              <a:defRPr/>
            </a:pPr>
            <a:endParaRPr lang="es-ES" dirty="0" smtClean="0"/>
          </a:p>
          <a:p>
            <a:pPr eaLnBrk="1" hangingPunct="1">
              <a:defRPr/>
            </a:pPr>
            <a:endParaRPr lang="es-ES" dirty="0" smtClean="0"/>
          </a:p>
          <a:p>
            <a:pPr eaLnBrk="1" hangingPunct="1">
              <a:defRPr/>
            </a:pPr>
            <a:endParaRPr lang="es-ES" dirty="0" smtClean="0"/>
          </a:p>
          <a:p>
            <a:pPr eaLnBrk="1" hangingPunct="1">
              <a:defRPr/>
            </a:pPr>
            <a:r>
              <a:rPr sz="2000" dirty="0" smtClean="0"/>
              <a:t>José Ramón Hilera González</a:t>
            </a:r>
            <a:br>
              <a:rPr sz="2000" dirty="0" smtClean="0"/>
            </a:br>
            <a:r>
              <a:rPr sz="2000" dirty="0" smtClean="0"/>
              <a:t>Universidad de Alcalá</a:t>
            </a:r>
          </a:p>
          <a:p>
            <a:pPr eaLnBrk="1" hangingPunct="1">
              <a:defRPr/>
            </a:pPr>
            <a:r>
              <a:rPr sz="1200" dirty="0" smtClean="0">
                <a:solidFill>
                  <a:schemeClr val="tx1">
                    <a:lumMod val="50000"/>
                  </a:schemeClr>
                </a:solidFill>
              </a:rPr>
              <a:t>[Coordinador proyecto europeo ESVI-AL: </a:t>
            </a:r>
            <a:r>
              <a:rPr lang="es-GT" sz="1200" dirty="0" smtClean="0">
                <a:solidFill>
                  <a:schemeClr val="tx1">
                    <a:lumMod val="50000"/>
                  </a:schemeClr>
                </a:solidFill>
                <a:hlinkClick r:id="rId3" tooltip="Enlace a sitio oficial de proyecto ESVI-AL"/>
              </a:rPr>
              <a:t>Enlace al Sitio Web oficial de ESVI-AL  (www.esvial.org)</a:t>
            </a:r>
            <a:r>
              <a:rPr lang="es-GT" sz="1200" dirty="0" smtClean="0">
                <a:solidFill>
                  <a:schemeClr val="tx1">
                    <a:lumMod val="50000"/>
                  </a:schemeClr>
                </a:solidFill>
              </a:rPr>
              <a:t> </a:t>
            </a:r>
            <a:r>
              <a:rPr sz="1200" dirty="0" smtClean="0">
                <a:solidFill>
                  <a:schemeClr val="tx1">
                    <a:lumMod val="50000"/>
                  </a:schemeClr>
                </a:solidFill>
              </a:rPr>
              <a:t>]</a:t>
            </a:r>
            <a:r>
              <a:rPr sz="1400" dirty="0" smtClean="0">
                <a:solidFill>
                  <a:schemeClr val="tx1">
                    <a:lumMod val="50000"/>
                  </a:schemeClr>
                </a:solidFill>
              </a:rPr>
              <a:t> </a:t>
            </a:r>
          </a:p>
          <a:p>
            <a:pPr eaLnBrk="1" hangingPunct="1">
              <a:defRPr/>
            </a:pPr>
            <a:endParaRPr sz="2000" dirty="0" smtClean="0"/>
          </a:p>
          <a:p>
            <a:pPr eaLnBrk="1" hangingPunct="1">
              <a:defRPr/>
            </a:pPr>
            <a:r>
              <a:rPr lang="en-US" sz="1800" i="1" dirty="0" smtClean="0">
                <a:solidFill>
                  <a:srgbClr val="C00000"/>
                </a:solidFill>
              </a:rPr>
              <a:t>I </a:t>
            </a:r>
            <a:r>
              <a:rPr lang="en-US" sz="1800" i="1" dirty="0" err="1" smtClean="0">
                <a:solidFill>
                  <a:srgbClr val="C00000"/>
                </a:solidFill>
              </a:rPr>
              <a:t>Jornadas</a:t>
            </a:r>
            <a:r>
              <a:rPr lang="en-US" sz="1800" i="1" dirty="0" smtClean="0">
                <a:solidFill>
                  <a:srgbClr val="C00000"/>
                </a:solidFill>
              </a:rPr>
              <a:t> </a:t>
            </a:r>
            <a:r>
              <a:rPr lang="en-US" sz="1800" i="1" dirty="0" err="1" smtClean="0">
                <a:solidFill>
                  <a:srgbClr val="C00000"/>
                </a:solidFill>
              </a:rPr>
              <a:t>Internacionales</a:t>
            </a:r>
            <a:r>
              <a:rPr lang="en-US" sz="1800" i="1" dirty="0" smtClean="0">
                <a:solidFill>
                  <a:srgbClr val="C00000"/>
                </a:solidFill>
              </a:rPr>
              <a:t> de </a:t>
            </a:r>
            <a:r>
              <a:rPr lang="en-US" sz="1800" i="1" dirty="0" err="1" smtClean="0">
                <a:solidFill>
                  <a:srgbClr val="C00000"/>
                </a:solidFill>
              </a:rPr>
              <a:t>Innovación</a:t>
            </a:r>
            <a:r>
              <a:rPr lang="en-US" sz="1800" i="1" dirty="0" smtClean="0">
                <a:solidFill>
                  <a:srgbClr val="C00000"/>
                </a:solidFill>
              </a:rPr>
              <a:t> </a:t>
            </a:r>
            <a:r>
              <a:rPr lang="en-US" sz="1800" i="1" dirty="0" err="1" smtClean="0">
                <a:solidFill>
                  <a:srgbClr val="C00000"/>
                </a:solidFill>
              </a:rPr>
              <a:t>Docente</a:t>
            </a:r>
            <a:r>
              <a:rPr lang="en-US" sz="1800" i="1" dirty="0" smtClean="0">
                <a:solidFill>
                  <a:srgbClr val="C00000"/>
                </a:solidFill>
              </a:rPr>
              <a:t> </a:t>
            </a:r>
            <a:r>
              <a:rPr lang="en-US" sz="1800" i="1" dirty="0" err="1" smtClean="0">
                <a:solidFill>
                  <a:srgbClr val="C00000"/>
                </a:solidFill>
              </a:rPr>
              <a:t>Universitaria</a:t>
            </a:r>
            <a:r>
              <a:rPr lang="en-US" sz="1800" i="1" dirty="0" smtClean="0">
                <a:solidFill>
                  <a:srgbClr val="C00000"/>
                </a:solidFill>
              </a:rPr>
              <a:t> </a:t>
            </a:r>
            <a:br>
              <a:rPr lang="en-US" sz="1800" i="1" dirty="0" smtClean="0">
                <a:solidFill>
                  <a:srgbClr val="C00000"/>
                </a:solidFill>
              </a:rPr>
            </a:br>
            <a:r>
              <a:rPr lang="en-US" sz="1800" i="1" dirty="0" smtClean="0">
                <a:solidFill>
                  <a:srgbClr val="C00000"/>
                </a:solidFill>
              </a:rPr>
              <a:t>en </a:t>
            </a:r>
            <a:r>
              <a:rPr lang="en-US" sz="1800" i="1" dirty="0" err="1" smtClean="0">
                <a:solidFill>
                  <a:srgbClr val="C00000"/>
                </a:solidFill>
              </a:rPr>
              <a:t>entornos</a:t>
            </a:r>
            <a:r>
              <a:rPr lang="en-US" sz="1800" i="1" dirty="0" smtClean="0">
                <a:solidFill>
                  <a:srgbClr val="C00000"/>
                </a:solidFill>
              </a:rPr>
              <a:t> de </a:t>
            </a:r>
            <a:r>
              <a:rPr lang="en-US" sz="1800" i="1" dirty="0" err="1" smtClean="0">
                <a:solidFill>
                  <a:srgbClr val="C00000"/>
                </a:solidFill>
              </a:rPr>
              <a:t>aprendizaje</a:t>
            </a:r>
            <a:r>
              <a:rPr lang="en-US" sz="1800" i="1" dirty="0" smtClean="0">
                <a:solidFill>
                  <a:srgbClr val="C00000"/>
                </a:solidFill>
              </a:rPr>
              <a:t> </a:t>
            </a:r>
            <a:r>
              <a:rPr lang="en-US" sz="1800" i="1" dirty="0" err="1" smtClean="0">
                <a:solidFill>
                  <a:srgbClr val="C00000"/>
                </a:solidFill>
              </a:rPr>
              <a:t>enriquecidos</a:t>
            </a:r>
            <a:endParaRPr lang="en-US" sz="1800" i="1" dirty="0" smtClean="0">
              <a:solidFill>
                <a:srgbClr val="C00000"/>
              </a:solidFill>
            </a:endParaRPr>
          </a:p>
          <a:p>
            <a:pPr eaLnBrk="1" hangingPunct="1">
              <a:defRPr/>
            </a:pPr>
            <a:endParaRPr lang="en-US" sz="1400" i="1" dirty="0" smtClean="0">
              <a:solidFill>
                <a:srgbClr val="C00000"/>
              </a:solidFill>
            </a:endParaRPr>
          </a:p>
          <a:p>
            <a:pPr eaLnBrk="1" hangingPunct="1">
              <a:defRPr/>
            </a:pPr>
            <a:r>
              <a:rPr lang="en-US" sz="1400" i="1" dirty="0" smtClean="0">
                <a:solidFill>
                  <a:srgbClr val="000000"/>
                </a:solidFill>
              </a:rPr>
              <a:t>Madrid</a:t>
            </a:r>
            <a:r>
              <a:rPr sz="1400" i="1" dirty="0" smtClean="0">
                <a:solidFill>
                  <a:srgbClr val="000000"/>
                </a:solidFill>
              </a:rPr>
              <a:t>, 20 de septiembre de 2012</a:t>
            </a:r>
          </a:p>
          <a:p>
            <a:pPr eaLnBrk="1" hangingPunct="1">
              <a:defRPr/>
            </a:pPr>
            <a:endParaRPr sz="2000" dirty="0" smtClean="0"/>
          </a:p>
          <a:p>
            <a:pPr eaLnBrk="1" hangingPunct="1">
              <a:defRPr/>
            </a:pPr>
            <a:r>
              <a:rPr dirty="0" smtClean="0"/>
              <a:t> </a:t>
            </a:r>
            <a:endParaRPr sz="2000" dirty="0"/>
          </a:p>
        </p:txBody>
      </p:sp>
      <p:sp>
        <p:nvSpPr>
          <p:cNvPr id="2" name="1 CuadroTexto"/>
          <p:cNvSpPr txBox="1"/>
          <p:nvPr/>
        </p:nvSpPr>
        <p:spPr>
          <a:xfrm>
            <a:off x="1331913" y="5690667"/>
            <a:ext cx="6146800" cy="276225"/>
          </a:xfrm>
          <a:prstGeom prst="rect">
            <a:avLst/>
          </a:prstGeom>
          <a:noFill/>
        </p:spPr>
        <p:txBody>
          <a:bodyPr wrap="none">
            <a:spAutoFit/>
          </a:bodyPr>
          <a:lstStyle/>
          <a:p>
            <a:pPr>
              <a:defRPr/>
            </a:pPr>
            <a:r>
              <a:rPr lang="es-ES" sz="1200" b="0" dirty="0">
                <a:solidFill>
                  <a:schemeClr val="tx2">
                    <a:lumMod val="50000"/>
                  </a:schemeClr>
                </a:solidFill>
                <a:latin typeface="+mj-lt"/>
                <a:cs typeface="+mn-cs"/>
              </a:rPr>
              <a:t>Presentación disponible en: </a:t>
            </a:r>
            <a:r>
              <a:rPr lang="es-GT" sz="1200" b="0" dirty="0">
                <a:solidFill>
                  <a:schemeClr val="tx2">
                    <a:lumMod val="50000"/>
                  </a:schemeClr>
                </a:solidFill>
                <a:latin typeface="+mj-lt"/>
                <a:cs typeface="+mn-cs"/>
                <a:hlinkClick r:id="rId4" tooltip="Enlace para descargar esta presentación en formato .PDF"/>
              </a:rPr>
              <a:t>Enlace de descarga de esta presentación en formato .</a:t>
            </a:r>
            <a:r>
              <a:rPr lang="es-GT" sz="1200" b="0" dirty="0" err="1">
                <a:solidFill>
                  <a:schemeClr val="tx2">
                    <a:lumMod val="50000"/>
                  </a:schemeClr>
                </a:solidFill>
                <a:latin typeface="+mj-lt"/>
                <a:cs typeface="+mn-cs"/>
                <a:hlinkClick r:id="rId4" tooltip="Enlace para descargar esta presentación en formato .PDF"/>
              </a:rPr>
              <a:t>PDF</a:t>
            </a:r>
            <a:r>
              <a:rPr lang="es-ES" sz="1200" b="0" dirty="0">
                <a:solidFill>
                  <a:schemeClr val="tx2">
                    <a:lumMod val="50000"/>
                  </a:schemeClr>
                </a:solidFill>
                <a:latin typeface="+mj-lt"/>
                <a:cs typeface="+mn-cs"/>
              </a:rPr>
              <a:t> </a:t>
            </a:r>
          </a:p>
        </p:txBody>
      </p:sp>
    </p:spTree>
  </p:cSld>
  <p:clrMapOvr>
    <a:masterClrMapping/>
  </p:clrMapOvr>
  <p:transition advTm="1500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GT" dirty="0"/>
              <a:t>Congreso CAFVIR </a:t>
            </a:r>
            <a:r>
              <a:rPr lang="es-GT" dirty="0" smtClean="0"/>
              <a:t>2012 (2)</a:t>
            </a:r>
            <a:endParaRPr lang="es-GT" dirty="0"/>
          </a:p>
        </p:txBody>
      </p:sp>
      <p:sp>
        <p:nvSpPr>
          <p:cNvPr id="23555" name="2 Marcador de contenido"/>
          <p:cNvSpPr>
            <a:spLocks noGrp="1"/>
          </p:cNvSpPr>
          <p:nvPr>
            <p:ph sz="quarter" idx="4294967295"/>
          </p:nvPr>
        </p:nvSpPr>
        <p:spPr>
          <a:xfrm>
            <a:off x="0" y="908720"/>
            <a:ext cx="8676456" cy="4824536"/>
          </a:xfrm>
        </p:spPr>
        <p:txBody>
          <a:bodyPr>
            <a:normAutofit/>
          </a:bodyPr>
          <a:lstStyle/>
          <a:p>
            <a:pPr marL="774700" lvl="2" indent="-457200" algn="just">
              <a:lnSpc>
                <a:spcPct val="100000"/>
              </a:lnSpc>
              <a:buFont typeface="+mj-lt"/>
              <a:buAutoNum type="arabicPeriod" startAt="11"/>
              <a:defRPr/>
            </a:pPr>
            <a:r>
              <a:rPr lang="es-GT" sz="1400" dirty="0" err="1" smtClean="0"/>
              <a:t>Videotutoriales</a:t>
            </a:r>
            <a:r>
              <a:rPr lang="es-GT" sz="1400" dirty="0" smtClean="0"/>
              <a:t> subtitulados, un material didáctico accesible </a:t>
            </a:r>
          </a:p>
          <a:p>
            <a:pPr marL="774700" lvl="2" indent="-457200" algn="just">
              <a:lnSpc>
                <a:spcPct val="100000"/>
              </a:lnSpc>
              <a:buFont typeface="Arial" charset="0"/>
              <a:buAutoNum type="arabicPeriod" startAt="11"/>
              <a:defRPr/>
            </a:pPr>
            <a:r>
              <a:rPr lang="es-GT" sz="1400" dirty="0" smtClean="0"/>
              <a:t>Cuantificación de la accesibilidad de la formación virtual aplicando estándares </a:t>
            </a:r>
          </a:p>
          <a:p>
            <a:pPr marL="774700" lvl="2" indent="-457200" algn="just">
              <a:lnSpc>
                <a:spcPct val="100000"/>
              </a:lnSpc>
              <a:buFont typeface="Arial" charset="0"/>
              <a:buAutoNum type="arabicPeriod" startAt="11"/>
              <a:defRPr/>
            </a:pPr>
            <a:r>
              <a:rPr lang="es-GT" sz="1400" dirty="0" smtClean="0"/>
              <a:t>Accesibilidad de la formación virtual para personas con discapacidad visual. </a:t>
            </a:r>
          </a:p>
          <a:p>
            <a:pPr marL="774700" lvl="2" indent="-457200" algn="just">
              <a:lnSpc>
                <a:spcPct val="100000"/>
              </a:lnSpc>
              <a:buFont typeface="Arial" charset="0"/>
              <a:buAutoNum type="arabicPeriod" startAt="11"/>
              <a:defRPr/>
            </a:pPr>
            <a:r>
              <a:rPr lang="es-GT" sz="1400" dirty="0" smtClean="0"/>
              <a:t>La accesibilidad multimodal en entornos virtuales para el aprendizaje de  idiomas </a:t>
            </a:r>
          </a:p>
          <a:p>
            <a:pPr marL="774700" lvl="2" indent="-457200" algn="just">
              <a:lnSpc>
                <a:spcPct val="100000"/>
              </a:lnSpc>
              <a:buFont typeface="Arial" charset="0"/>
              <a:buAutoNum type="arabicPeriod" startAt="11"/>
              <a:defRPr/>
            </a:pPr>
            <a:r>
              <a:rPr lang="es-GT" sz="1400" dirty="0" smtClean="0"/>
              <a:t>Retos de accesibilidad en la formación virtual para personas con discapacidad motriz en las extremidades superiores </a:t>
            </a:r>
          </a:p>
          <a:p>
            <a:pPr marL="774700" lvl="2" indent="-457200" algn="just">
              <a:lnSpc>
                <a:spcPct val="100000"/>
              </a:lnSpc>
              <a:buFont typeface="Arial" charset="0"/>
              <a:buAutoNum type="arabicPeriod" startAt="11"/>
              <a:defRPr/>
            </a:pPr>
            <a:r>
              <a:rPr lang="es-GT" sz="1400" dirty="0" err="1" smtClean="0"/>
              <a:t>Accessibility</a:t>
            </a:r>
            <a:r>
              <a:rPr lang="es-GT" sz="1400" dirty="0" smtClean="0"/>
              <a:t> and </a:t>
            </a:r>
            <a:r>
              <a:rPr lang="es-GT" sz="1400" dirty="0" err="1" smtClean="0"/>
              <a:t>readability</a:t>
            </a:r>
            <a:r>
              <a:rPr lang="es-GT" sz="1400" dirty="0" smtClean="0"/>
              <a:t> of </a:t>
            </a:r>
            <a:r>
              <a:rPr lang="es-GT" sz="1400" dirty="0" err="1" smtClean="0"/>
              <a:t>university</a:t>
            </a:r>
            <a:r>
              <a:rPr lang="es-GT" sz="1400" dirty="0" smtClean="0"/>
              <a:t> </a:t>
            </a:r>
            <a:r>
              <a:rPr lang="es-GT" sz="1400" dirty="0" err="1" smtClean="0"/>
              <a:t>websites</a:t>
            </a:r>
            <a:r>
              <a:rPr lang="es-GT" sz="1400" dirty="0" smtClean="0"/>
              <a:t> in </a:t>
            </a:r>
            <a:r>
              <a:rPr lang="es-GT" sz="1400" dirty="0" err="1" smtClean="0"/>
              <a:t>Finland</a:t>
            </a:r>
            <a:r>
              <a:rPr lang="es-GT" sz="1400" dirty="0" smtClean="0"/>
              <a:t> </a:t>
            </a:r>
          </a:p>
          <a:p>
            <a:pPr marL="774700" lvl="2" indent="-457200" algn="just">
              <a:lnSpc>
                <a:spcPct val="100000"/>
              </a:lnSpc>
              <a:buFont typeface="Arial" charset="0"/>
              <a:buAutoNum type="arabicPeriod" startAt="11"/>
              <a:defRPr/>
            </a:pPr>
            <a:r>
              <a:rPr lang="es-GT" sz="1400" dirty="0" smtClean="0"/>
              <a:t>La accesibilidad en la formación y en la información como parte integrante del derecho a la educación y del principio de no discriminación </a:t>
            </a:r>
          </a:p>
          <a:p>
            <a:pPr marL="774700" lvl="2" indent="-457200" algn="just">
              <a:lnSpc>
                <a:spcPct val="100000"/>
              </a:lnSpc>
              <a:buFont typeface="Arial" charset="0"/>
              <a:buAutoNum type="arabicPeriod" startAt="11"/>
              <a:defRPr/>
            </a:pPr>
            <a:r>
              <a:rPr lang="es-GT" sz="1400" dirty="0" err="1" smtClean="0"/>
              <a:t>Educacion</a:t>
            </a:r>
            <a:r>
              <a:rPr lang="es-GT" sz="1400" dirty="0" smtClean="0"/>
              <a:t> Inclusiva sin distancias, sin limitaciones</a:t>
            </a:r>
          </a:p>
          <a:p>
            <a:pPr marL="774700" lvl="2" indent="-457200" algn="just">
              <a:lnSpc>
                <a:spcPct val="100000"/>
              </a:lnSpc>
              <a:buFont typeface="Arial" charset="0"/>
              <a:buAutoNum type="arabicPeriod" startAt="11"/>
              <a:defRPr/>
            </a:pPr>
            <a:r>
              <a:rPr lang="es-GT" sz="1400" dirty="0" smtClean="0"/>
              <a:t>Kit alter-nativa: Empoderando a los profesores para una educación en contextos de diversidad.</a:t>
            </a:r>
          </a:p>
          <a:p>
            <a:pPr marL="774700" lvl="2" indent="-457200" algn="just">
              <a:lnSpc>
                <a:spcPct val="100000"/>
              </a:lnSpc>
              <a:buFont typeface="Arial" charset="0"/>
              <a:buAutoNum type="arabicPeriod" startAt="11"/>
              <a:defRPr/>
            </a:pPr>
            <a:r>
              <a:rPr lang="es-GT" sz="1400" dirty="0" smtClean="0"/>
              <a:t>Atención Personalizada a las Necesidades de Accesibilidad en la Educación Superior Mediante Servicios Interoperables Basados en Estándares</a:t>
            </a:r>
          </a:p>
        </p:txBody>
      </p:sp>
    </p:spTree>
    <p:extLst>
      <p:ext uri="{BB962C8B-B14F-4D97-AF65-F5344CB8AC3E}">
        <p14:creationId xmlns:p14="http://schemas.microsoft.com/office/powerpoint/2010/main" xmlns="" val="18111671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9" name="Picture 3" descr="Imagen de la norma UNE 66181: Niveles de accesibilidad de un curso de formación virtual, en la cual se representan los aspectos de accesibilidad en hardware, software y web en cinco niveles, desde el inicial, hasta el excelente. &#10;"/>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11275" y="714375"/>
            <a:ext cx="6051550" cy="6143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2 Título"/>
          <p:cNvSpPr>
            <a:spLocks noGrp="1"/>
          </p:cNvSpPr>
          <p:nvPr>
            <p:ph type="title"/>
          </p:nvPr>
        </p:nvSpPr>
        <p:spPr/>
        <p:txBody>
          <a:bodyPr/>
          <a:lstStyle/>
          <a:p>
            <a:r>
              <a:rPr lang="es-GT" dirty="0"/>
              <a:t>UNE 66181: Niveles de accesibilidad de un curso de formación </a:t>
            </a:r>
            <a:r>
              <a:rPr lang="es-GT" dirty="0" smtClean="0"/>
              <a:t>virtual</a:t>
            </a:r>
            <a:endParaRPr lang="es-GT"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GT" dirty="0"/>
              <a:t>Entorno de aprendizaje </a:t>
            </a:r>
            <a:r>
              <a:rPr lang="es-GT" dirty="0" smtClean="0"/>
              <a:t>accesible</a:t>
            </a:r>
            <a:endParaRPr lang="es-GT" dirty="0"/>
          </a:p>
        </p:txBody>
      </p:sp>
      <p:sp>
        <p:nvSpPr>
          <p:cNvPr id="32771" name="2 Marcador de contenido"/>
          <p:cNvSpPr>
            <a:spLocks noGrp="1"/>
          </p:cNvSpPr>
          <p:nvPr>
            <p:ph sz="quarter" idx="4294967295"/>
          </p:nvPr>
        </p:nvSpPr>
        <p:spPr>
          <a:xfrm>
            <a:off x="539552" y="1268760"/>
            <a:ext cx="7273925" cy="4465637"/>
          </a:xfrm>
        </p:spPr>
        <p:txBody>
          <a:bodyPr>
            <a:normAutofit fontScale="92500"/>
          </a:bodyPr>
          <a:lstStyle/>
          <a:p>
            <a:pPr algn="just">
              <a:defRPr/>
            </a:pPr>
            <a:r>
              <a:rPr sz="2600" dirty="0" smtClean="0"/>
              <a:t>Para que un entorno de aprendizaje enriquecido por tecnología sea accesible, la accesibilidad debe garantizarse a todos los niveles:</a:t>
            </a:r>
          </a:p>
          <a:p>
            <a:pPr algn="just">
              <a:defRPr/>
            </a:pPr>
            <a:endParaRPr sz="2600" dirty="0" smtClean="0"/>
          </a:p>
          <a:p>
            <a:pPr marL="603250" lvl="2" algn="just">
              <a:buFont typeface="Arial" charset="0"/>
              <a:buChar char="•"/>
              <a:defRPr/>
            </a:pPr>
            <a:r>
              <a:rPr sz="2200" b="1" u="sng" dirty="0" smtClean="0"/>
              <a:t>Portal Web </a:t>
            </a:r>
            <a:r>
              <a:rPr sz="2200" dirty="0" smtClean="0"/>
              <a:t>de la institución accesible </a:t>
            </a:r>
          </a:p>
          <a:p>
            <a:pPr marL="603250" lvl="2" algn="just">
              <a:buFont typeface="Arial" charset="0"/>
              <a:buChar char="•"/>
              <a:defRPr/>
            </a:pPr>
            <a:r>
              <a:rPr sz="2200" b="1" u="sng" dirty="0" smtClean="0"/>
              <a:t>LMS</a:t>
            </a:r>
            <a:r>
              <a:rPr sz="2200" dirty="0"/>
              <a:t>: Servicios de gestión del aprendizaje accesibles</a:t>
            </a:r>
          </a:p>
          <a:p>
            <a:pPr marL="603250" lvl="2" algn="just">
              <a:buFont typeface="Arial" charset="0"/>
              <a:buChar char="•"/>
              <a:defRPr/>
            </a:pPr>
            <a:r>
              <a:rPr sz="2200" b="1" u="sng" dirty="0" smtClean="0"/>
              <a:t>LMCS</a:t>
            </a:r>
            <a:r>
              <a:rPr sz="2200" dirty="0"/>
              <a:t>: Servicios de gestión de contenidos accesibles, </a:t>
            </a:r>
            <a:r>
              <a:rPr sz="2200" dirty="0" smtClean="0"/>
              <a:t>incluidos los buscadores </a:t>
            </a:r>
            <a:r>
              <a:rPr sz="2200" dirty="0"/>
              <a:t>accesibles en  repositorios de objetos de aprendizaje. </a:t>
            </a:r>
            <a:endParaRPr sz="2200" dirty="0" smtClean="0"/>
          </a:p>
          <a:p>
            <a:pPr marL="603250" lvl="2" algn="just">
              <a:buFont typeface="Arial" charset="0"/>
              <a:buChar char="•"/>
              <a:defRPr/>
            </a:pPr>
            <a:r>
              <a:rPr sz="2200" b="1" u="sng" dirty="0" smtClean="0"/>
              <a:t>Autoría</a:t>
            </a:r>
            <a:r>
              <a:rPr sz="2200" b="1" dirty="0" smtClean="0"/>
              <a:t>:</a:t>
            </a:r>
            <a:r>
              <a:rPr sz="2200" dirty="0" smtClean="0"/>
              <a:t> Servicios de autoría accesibles</a:t>
            </a:r>
            <a:endParaRPr sz="2200" dirty="0"/>
          </a:p>
          <a:p>
            <a:pPr marL="603250" lvl="2" algn="just">
              <a:buFont typeface="Arial" charset="0"/>
              <a:buChar char="•"/>
              <a:defRPr/>
            </a:pPr>
            <a:r>
              <a:rPr sz="2200" b="1" u="sng" dirty="0" smtClean="0"/>
              <a:t>Recursos Educativos</a:t>
            </a:r>
            <a:r>
              <a:rPr sz="2200" dirty="0" smtClean="0"/>
              <a:t>: </a:t>
            </a:r>
            <a:r>
              <a:rPr sz="2200" dirty="0"/>
              <a:t>Objetos de aprendizaje con contenido accesible</a:t>
            </a:r>
            <a:r>
              <a:rPr sz="2200" dirty="0" smtClean="0"/>
              <a:t>.</a:t>
            </a:r>
            <a:endParaRPr sz="22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GT" dirty="0"/>
              <a:t>Algunos estándares aplicables </a:t>
            </a:r>
            <a:r>
              <a:rPr lang="es-GT" dirty="0" smtClean="0"/>
              <a:t>vigentes</a:t>
            </a:r>
            <a:endParaRPr lang="es-GT" dirty="0"/>
          </a:p>
        </p:txBody>
      </p:sp>
      <p:sp>
        <p:nvSpPr>
          <p:cNvPr id="32771" name="2 Marcador de contenido"/>
          <p:cNvSpPr>
            <a:spLocks noGrp="1"/>
          </p:cNvSpPr>
          <p:nvPr>
            <p:ph sz="quarter" idx="4294967295"/>
          </p:nvPr>
        </p:nvSpPr>
        <p:spPr>
          <a:xfrm>
            <a:off x="0" y="836613"/>
            <a:ext cx="7632700" cy="5618162"/>
          </a:xfrm>
        </p:spPr>
        <p:txBody>
          <a:bodyPr>
            <a:normAutofit fontScale="77500" lnSpcReduction="20000"/>
          </a:bodyPr>
          <a:lstStyle/>
          <a:p>
            <a:pPr>
              <a:defRPr/>
            </a:pPr>
            <a:r>
              <a:rPr lang="en-US" sz="2600" dirty="0" err="1" smtClean="0"/>
              <a:t>Calidad</a:t>
            </a:r>
            <a:r>
              <a:rPr lang="en-US" sz="2600" dirty="0" smtClean="0"/>
              <a:t> de la </a:t>
            </a:r>
            <a:r>
              <a:rPr lang="en-US" sz="2600" dirty="0" err="1" smtClean="0"/>
              <a:t>formación</a:t>
            </a:r>
            <a:r>
              <a:rPr lang="en-US" sz="2600" dirty="0" smtClean="0"/>
              <a:t> virtual: UNE 66181:2012</a:t>
            </a:r>
          </a:p>
          <a:p>
            <a:pPr lvl="2">
              <a:defRPr/>
            </a:pPr>
            <a:r>
              <a:rPr lang="en-US" sz="2400" dirty="0" err="1" smtClean="0"/>
              <a:t>Establece</a:t>
            </a:r>
            <a:r>
              <a:rPr lang="en-US" sz="2400" dirty="0" smtClean="0"/>
              <a:t> la </a:t>
            </a:r>
            <a:r>
              <a:rPr lang="en-US" sz="2400" dirty="0" err="1" smtClean="0"/>
              <a:t>accesibilidad</a:t>
            </a:r>
            <a:r>
              <a:rPr lang="en-US" sz="2400" dirty="0" smtClean="0"/>
              <a:t> </a:t>
            </a:r>
            <a:r>
              <a:rPr lang="en-US" sz="2400" dirty="0" err="1" smtClean="0"/>
              <a:t>como</a:t>
            </a:r>
            <a:r>
              <a:rPr lang="en-US" sz="2400" dirty="0" smtClean="0"/>
              <a:t> </a:t>
            </a:r>
            <a:r>
              <a:rPr lang="en-US" sz="2400" dirty="0" err="1" smtClean="0"/>
              <a:t>indicador</a:t>
            </a:r>
            <a:r>
              <a:rPr lang="en-US" sz="2400" dirty="0" smtClean="0"/>
              <a:t> de </a:t>
            </a:r>
            <a:r>
              <a:rPr lang="en-US" sz="2400" dirty="0" err="1" smtClean="0"/>
              <a:t>calidad</a:t>
            </a:r>
            <a:r>
              <a:rPr lang="en-US" sz="2400" dirty="0" smtClean="0"/>
              <a:t> (5 </a:t>
            </a:r>
            <a:r>
              <a:rPr lang="en-US" sz="2400" dirty="0" err="1" smtClean="0"/>
              <a:t>niveles</a:t>
            </a:r>
            <a:r>
              <a:rPr lang="en-US" sz="2400" dirty="0" smtClean="0"/>
              <a:t>)</a:t>
            </a:r>
          </a:p>
          <a:p>
            <a:pPr>
              <a:defRPr/>
            </a:pPr>
            <a:r>
              <a:rPr sz="2600" dirty="0" err="1" smtClean="0"/>
              <a:t>Accesibilidad</a:t>
            </a:r>
            <a:r>
              <a:rPr sz="2600" dirty="0" smtClean="0"/>
              <a:t> de los </a:t>
            </a:r>
            <a:r>
              <a:rPr sz="2600" dirty="0" err="1" smtClean="0"/>
              <a:t>contenidos</a:t>
            </a:r>
            <a:r>
              <a:rPr sz="2600" dirty="0" smtClean="0"/>
              <a:t> Web: </a:t>
            </a:r>
          </a:p>
          <a:p>
            <a:pPr lvl="2">
              <a:defRPr/>
            </a:pPr>
            <a:r>
              <a:rPr lang="en-US" sz="2400" dirty="0" smtClean="0">
                <a:hlinkClick r:id="rId3" tooltip="Ir a WCAG 2.0"/>
              </a:rPr>
              <a:t>Web Content Accessibility Guidelines, WCAG 2.0 (2008)</a:t>
            </a:r>
            <a:endParaRPr lang="en-US" sz="2400" dirty="0" smtClean="0"/>
          </a:p>
          <a:p>
            <a:pPr lvl="2">
              <a:defRPr/>
            </a:pPr>
            <a:r>
              <a:rPr sz="2400" dirty="0" smtClean="0">
                <a:hlinkClick r:id="rId4" tooltip="Ir a norma UNE 139803"/>
              </a:rPr>
              <a:t>UNE 139803:2004: </a:t>
            </a:r>
            <a:r>
              <a:rPr sz="2400" dirty="0" err="1" smtClean="0">
                <a:hlinkClick r:id="rId4" tooltip="Ir a norma UNE 139803"/>
              </a:rPr>
              <a:t>Equivalente</a:t>
            </a:r>
            <a:r>
              <a:rPr sz="2400" dirty="0" smtClean="0">
                <a:hlinkClick r:id="rId4" tooltip="Ir a norma UNE 139803"/>
              </a:rPr>
              <a:t> a WCAG 1.0 (1999)</a:t>
            </a:r>
            <a:endParaRPr sz="2400" dirty="0" smtClean="0"/>
          </a:p>
          <a:p>
            <a:pPr>
              <a:defRPr/>
            </a:pPr>
            <a:r>
              <a:rPr sz="2600" dirty="0" err="1" smtClean="0"/>
              <a:t>Accesibilidad</a:t>
            </a:r>
            <a:r>
              <a:rPr sz="2600" dirty="0" smtClean="0"/>
              <a:t> del software: </a:t>
            </a:r>
          </a:p>
          <a:p>
            <a:pPr lvl="2">
              <a:defRPr/>
            </a:pPr>
            <a:r>
              <a:rPr lang="en-US" sz="2200" dirty="0" smtClean="0"/>
              <a:t>UNE 139802:2009. </a:t>
            </a:r>
            <a:r>
              <a:rPr sz="2200" dirty="0" err="1" smtClean="0"/>
              <a:t>Equivalente</a:t>
            </a:r>
            <a:r>
              <a:rPr sz="2200" dirty="0" smtClean="0"/>
              <a:t> a ISO 9241-171:2008</a:t>
            </a:r>
          </a:p>
          <a:p>
            <a:pPr lvl="2">
              <a:defRPr/>
            </a:pPr>
            <a:r>
              <a:rPr lang="en-US" sz="2200" dirty="0" smtClean="0">
                <a:hlinkClick r:id="rId5" tooltip="Ir a WAI-ARIA 1.0"/>
              </a:rPr>
              <a:t>WAI-ARIA 1.0: Accessible Rich Internet Applications</a:t>
            </a:r>
            <a:endParaRPr sz="2200" dirty="0" smtClean="0"/>
          </a:p>
          <a:p>
            <a:pPr>
              <a:defRPr/>
            </a:pPr>
            <a:r>
              <a:rPr sz="2600" dirty="0" err="1" smtClean="0"/>
              <a:t>Adaptabilidad</a:t>
            </a:r>
            <a:r>
              <a:rPr sz="2600" dirty="0" smtClean="0"/>
              <a:t> y </a:t>
            </a:r>
            <a:r>
              <a:rPr sz="2600" dirty="0" err="1" smtClean="0"/>
              <a:t>accesibilidad</a:t>
            </a:r>
            <a:r>
              <a:rPr sz="2600" dirty="0" smtClean="0"/>
              <a:t> en e-</a:t>
            </a:r>
            <a:r>
              <a:rPr sz="2600" dirty="0" err="1" smtClean="0"/>
              <a:t>aprendizaje</a:t>
            </a:r>
            <a:r>
              <a:rPr sz="2600" dirty="0" smtClean="0"/>
              <a:t>:</a:t>
            </a:r>
          </a:p>
          <a:p>
            <a:pPr lvl="2">
              <a:defRPr/>
            </a:pPr>
            <a:r>
              <a:rPr sz="2400" dirty="0" smtClean="0"/>
              <a:t>UNE-EN ISO/IEC 24751:2012</a:t>
            </a:r>
          </a:p>
          <a:p>
            <a:pPr lvl="1">
              <a:defRPr/>
            </a:pPr>
            <a:r>
              <a:rPr lang="en-US" sz="2600" dirty="0" smtClean="0">
                <a:hlinkClick r:id="rId6" tooltip="Ir a: IMS Guidelines for Developing Accessible Learning Applications"/>
              </a:rPr>
              <a:t>IMS Guidelines for Developing </a:t>
            </a:r>
            <a:r>
              <a:rPr lang="en-US" sz="2400" dirty="0" smtClean="0">
                <a:hlinkClick r:id="rId6" tooltip="Ir a: IMS Guidelines for Developing Accessible Learning Applications"/>
              </a:rPr>
              <a:t>Accessible Learning Applications</a:t>
            </a:r>
            <a:endParaRPr lang="en-US" sz="2400" dirty="0" smtClean="0"/>
          </a:p>
          <a:p>
            <a:pPr lvl="1">
              <a:defRPr/>
            </a:pPr>
            <a:r>
              <a:rPr lang="en-US" sz="2400" dirty="0" smtClean="0">
                <a:hlinkClick r:id="rId7" tooltip="Ir a ATAG 2.0 Authoring Tool"/>
              </a:rPr>
              <a:t>ATAG 2.0: Authoring Tool Accessibility Guidelines (W3C)</a:t>
            </a:r>
            <a:endParaRPr lang="en-US" sz="2400" dirty="0" smtClean="0"/>
          </a:p>
          <a:p>
            <a:pPr lvl="1">
              <a:defRPr/>
            </a:pPr>
            <a:r>
              <a:rPr sz="2400" dirty="0" smtClean="0"/>
              <a:t>Algunos documentos recopilatorios:</a:t>
            </a:r>
          </a:p>
          <a:p>
            <a:pPr lvl="2">
              <a:defRPr/>
            </a:pPr>
            <a:r>
              <a:rPr sz="2200" dirty="0" err="1" smtClean="0"/>
              <a:t>Estándares</a:t>
            </a:r>
            <a:r>
              <a:rPr sz="2200" dirty="0" smtClean="0"/>
              <a:t> de </a:t>
            </a:r>
            <a:r>
              <a:rPr sz="2200" dirty="0" err="1" smtClean="0"/>
              <a:t>accesibilidad</a:t>
            </a:r>
            <a:r>
              <a:rPr sz="2200" dirty="0" smtClean="0"/>
              <a:t> Web (</a:t>
            </a:r>
            <a:r>
              <a:rPr sz="2200" dirty="0" err="1" smtClean="0"/>
              <a:t>Hilera</a:t>
            </a:r>
            <a:r>
              <a:rPr sz="2200" dirty="0" smtClean="0"/>
              <a:t>, 2012) </a:t>
            </a:r>
          </a:p>
          <a:p>
            <a:pPr lvl="2">
              <a:defRPr/>
            </a:pPr>
            <a:r>
              <a:rPr sz="2200" dirty="0" err="1" smtClean="0"/>
              <a:t>Estándares</a:t>
            </a:r>
            <a:r>
              <a:rPr sz="2200" dirty="0" smtClean="0"/>
              <a:t> de e-learning: </a:t>
            </a:r>
            <a:r>
              <a:rPr sz="2200" dirty="0" err="1" smtClean="0"/>
              <a:t>Guía</a:t>
            </a:r>
            <a:r>
              <a:rPr sz="2200" dirty="0" smtClean="0"/>
              <a:t> de </a:t>
            </a:r>
            <a:r>
              <a:rPr sz="2200" dirty="0" err="1" smtClean="0"/>
              <a:t>consulta</a:t>
            </a:r>
            <a:r>
              <a:rPr sz="2200" dirty="0" smtClean="0"/>
              <a:t> (</a:t>
            </a:r>
            <a:r>
              <a:rPr sz="2200" dirty="0" err="1" smtClean="0"/>
              <a:t>Hilera</a:t>
            </a:r>
            <a:r>
              <a:rPr sz="2200" dirty="0" smtClean="0"/>
              <a:t> &amp; Hoya, 2010) </a:t>
            </a:r>
          </a:p>
          <a:p>
            <a:pPr lvl="2">
              <a:defRPr/>
            </a:pPr>
            <a:endParaRPr sz="2200" dirty="0" smtClean="0"/>
          </a:p>
          <a:p>
            <a:pPr marL="0" lvl="1" indent="0">
              <a:buFont typeface="Arial" pitchFamily="34" charset="0"/>
              <a:buNone/>
              <a:defRPr/>
            </a:pPr>
            <a:endParaRPr lang="en-US" sz="2400" dirty="0" smtClean="0"/>
          </a:p>
          <a:p>
            <a:pPr lvl="1">
              <a:defRPr/>
            </a:pPr>
            <a:endParaRPr lang="en-US" sz="2400" dirty="0" smtClean="0"/>
          </a:p>
          <a:p>
            <a:pPr lvl="1">
              <a:defRPr/>
            </a:pPr>
            <a:endParaRPr sz="2400" dirty="0" smtClean="0"/>
          </a:p>
          <a:p>
            <a:pPr lvl="1">
              <a:defRPr/>
            </a:pPr>
            <a:endParaRPr sz="2400" dirty="0" smtClean="0"/>
          </a:p>
          <a:p>
            <a:pPr lvl="1">
              <a:defRPr/>
            </a:pPr>
            <a:endParaRPr sz="2400" dirty="0" smtClean="0"/>
          </a:p>
          <a:p>
            <a:pPr lvl="1">
              <a:defRPr/>
            </a:pPr>
            <a:endParaRPr sz="2400" dirty="0" smtClean="0"/>
          </a:p>
          <a:p>
            <a:pPr lvl="1">
              <a:defRPr/>
            </a:pPr>
            <a:endParaRPr sz="2400" dirty="0" smtClean="0"/>
          </a:p>
        </p:txBody>
      </p:sp>
      <p:pic>
        <p:nvPicPr>
          <p:cNvPr id="26628" name="Picture 6" descr="Imagen del logo del W3C y pautas de accesibilidad versión 2.0 y certificación A"/>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6659563" y="2125663"/>
            <a:ext cx="720725" cy="25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6629" name="Picture 7" descr="Imagen del logo del W3C y pautas de accesibilidad versión 2.0 certificación doble A."/>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7451725" y="2125663"/>
            <a:ext cx="720725" cy="252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6630" name="Picture 8" descr="Imagen del logo del W3C y pautas de accesibilidad versión 2.0 y certificación triple A"/>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8261350" y="2125663"/>
            <a:ext cx="720725" cy="25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6631" name="Picture 5" descr="Imagen del logo de la Asociación Española de Normalización y Certificación  AENOR."/>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7631516" y="1132595"/>
            <a:ext cx="449262" cy="803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pic>
        <p:nvPicPr>
          <p:cNvPr id="26632" name="Picture 30" descr="Icono del  Nivel A de conformidad con las Directrices de Accesibilidad para el Contenido Web 1.0 del W3C-WAI"/>
          <p:cNvPicPr>
            <a:picLocks noChangeAspect="1" noChangeArrowheads="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6227763" y="2560638"/>
            <a:ext cx="720725" cy="25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6633" name="Picture 32" descr="Icono del Nivel Doble-A de conformidad con las Directrices de Accesibilidad para el Contenido Web 1.0 del W3C-WAI"/>
          <p:cNvPicPr>
            <a:picLocks noChangeAspect="1" noChangeArrowheads="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7023100" y="2560638"/>
            <a:ext cx="719138" cy="25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6634" name="Picture 34" descr="Icono del Nivel Triple-A de conformidad con las Directrices de Accesibilidad para el Contenido Web 1.0 del W3C-WAI"/>
          <p:cNvPicPr>
            <a:picLocks noChangeAspect="1" noChangeArrowheads="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7831138" y="2560638"/>
            <a:ext cx="720725" cy="25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3" descr="Imagen que describel el real decreto 1494/2007, el define el uso de los criterios, A, doble A o triple A, en base a las directrices de accesibilidad del Consorcio Mundial Web, W3C.&#10;&#10;Se destaca, &quot;El presente real decreto especifica el grado de accesibilidad aplicable a las páginas de internet de las administraciones públicas, estableciendo como nivel mínimo obligatorio el cumplimiento de las prioridades 1 y 2 de la citada Norma UNE&quot;"/>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4925" y="836713"/>
            <a:ext cx="9012238" cy="5184576"/>
          </a:xfrm>
          <a:prstGeom prst="rect">
            <a:avLst/>
          </a:prstGeom>
          <a:noFill/>
          <a:ln>
            <a:noFill/>
          </a:ln>
          <a:effectLst>
            <a:prstShdw prst="shdw17" dist="17961" dir="2700000">
              <a:schemeClr val="tx1"/>
            </a:prst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pic>
        <p:nvPicPr>
          <p:cNvPr id="27652" name="Picture 30" descr="Icono del  Nivel A de conformidad con las Directrices de Accesibilidad para el Contenido Web 1.0 del W3C-WAI"/>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835150" y="2743200"/>
            <a:ext cx="720725" cy="25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653" name="Picture 32" descr="Icono del Nivel Doble-A de conformidad con las Directrices de Accesibilidad para el Contenido Web 1.0 del W3C-WAI"/>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630488" y="2743200"/>
            <a:ext cx="719137" cy="25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654" name="Picture 34" descr="Icono del Nivel Triple-A de conformidad con las Directrices de Accesibilidad para el Contenido Web 1.0 del W3C-WAI"/>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440113" y="2743200"/>
            <a:ext cx="719137" cy="25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10 Flecha derecha" descr="Flecha derecha, que apunta los logos de los estándares WDCAG 1.0 hacia indicación sobre los requisitos de cumplimientos de estándares WCAG 1.0 en España."/>
          <p:cNvSpPr/>
          <p:nvPr/>
        </p:nvSpPr>
        <p:spPr>
          <a:xfrm>
            <a:off x="4356100" y="2743200"/>
            <a:ext cx="284163" cy="127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3" name="2 Título"/>
          <p:cNvSpPr>
            <a:spLocks noGrp="1"/>
          </p:cNvSpPr>
          <p:nvPr>
            <p:ph type="title"/>
          </p:nvPr>
        </p:nvSpPr>
        <p:spPr/>
        <p:txBody>
          <a:bodyPr/>
          <a:lstStyle/>
          <a:p>
            <a:r>
              <a:rPr lang="es-GT" dirty="0"/>
              <a:t>Legislación vigente en </a:t>
            </a:r>
            <a:r>
              <a:rPr lang="es-GT" dirty="0" smtClean="0"/>
              <a:t>España</a:t>
            </a:r>
            <a:endParaRPr lang="es-GT"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11 Tabla" descr="Tabla con dos columnas, primera columna &quot;Sitios web&quot;, contiene el nombre la Universidad y la segunda columna &quot;%accesibilidad&quot;, contiene el porcentaje de accesibilidad.&#10;La tabla tiene 14 filas y en la última fila el promedio de % de accesibilidad."/>
          <p:cNvGraphicFramePr>
            <a:graphicFrameLocks noGrp="1"/>
          </p:cNvGraphicFramePr>
          <p:nvPr>
            <p:extLst>
              <p:ext uri="{D42A27DB-BD31-4B8C-83A1-F6EECF244321}">
                <p14:modId xmlns:p14="http://schemas.microsoft.com/office/powerpoint/2010/main" xmlns="" val="305275719"/>
              </p:ext>
            </p:extLst>
          </p:nvPr>
        </p:nvGraphicFramePr>
        <p:xfrm>
          <a:off x="900113" y="765175"/>
          <a:ext cx="7272337" cy="5121280"/>
        </p:xfrm>
        <a:graphic>
          <a:graphicData uri="http://schemas.openxmlformats.org/drawingml/2006/table">
            <a:tbl>
              <a:tblPr firstRow="1" firstCol="1" bandRow="1">
                <a:tableStyleId>{B301B821-A1FF-4177-AEE7-76D212191A09}</a:tableStyleId>
              </a:tblPr>
              <a:tblGrid>
                <a:gridCol w="5056661"/>
                <a:gridCol w="2215676"/>
              </a:tblGrid>
              <a:tr h="320080">
                <a:tc>
                  <a:txBody>
                    <a:bodyPr/>
                    <a:lstStyle/>
                    <a:p>
                      <a:pPr algn="ctr">
                        <a:lnSpc>
                          <a:spcPct val="150000"/>
                        </a:lnSpc>
                        <a:spcBef>
                          <a:spcPts val="600"/>
                        </a:spcBef>
                        <a:spcAft>
                          <a:spcPts val="0"/>
                        </a:spcAft>
                      </a:pPr>
                      <a:r>
                        <a:rPr lang="es-ES" sz="1400" dirty="0">
                          <a:effectLst/>
                        </a:rPr>
                        <a:t>Sitio web</a:t>
                      </a:r>
                      <a:endParaRPr lang="es-ES" sz="1400" dirty="0">
                        <a:effectLst/>
                        <a:latin typeface="Calibri"/>
                        <a:ea typeface="Times New Roman"/>
                        <a:cs typeface="Times New Roman"/>
                      </a:endParaRPr>
                    </a:p>
                  </a:txBody>
                  <a:tcPr marL="68576" marR="68576" marT="0" marB="0" anchor="ctr"/>
                </a:tc>
                <a:tc>
                  <a:txBody>
                    <a:bodyPr/>
                    <a:lstStyle/>
                    <a:p>
                      <a:pPr algn="ctr">
                        <a:lnSpc>
                          <a:spcPct val="150000"/>
                        </a:lnSpc>
                        <a:spcBef>
                          <a:spcPts val="600"/>
                        </a:spcBef>
                        <a:spcAft>
                          <a:spcPts val="0"/>
                        </a:spcAft>
                      </a:pPr>
                      <a:r>
                        <a:rPr lang="es-ES" sz="1400" dirty="0">
                          <a:effectLst/>
                        </a:rPr>
                        <a:t>% </a:t>
                      </a:r>
                      <a:r>
                        <a:rPr lang="es-ES" sz="1400" dirty="0" smtClean="0">
                          <a:effectLst/>
                        </a:rPr>
                        <a:t>accesibilidad</a:t>
                      </a:r>
                      <a:endParaRPr lang="es-ES" sz="1400" dirty="0">
                        <a:effectLst/>
                        <a:latin typeface="Calibri"/>
                        <a:ea typeface="Times New Roman"/>
                        <a:cs typeface="Times New Roman"/>
                      </a:endParaRPr>
                    </a:p>
                  </a:txBody>
                  <a:tcPr marL="68576" marR="68576" marT="0" marB="0" anchor="ctr"/>
                </a:tc>
              </a:tr>
              <a:tr h="320080">
                <a:tc>
                  <a:txBody>
                    <a:bodyPr/>
                    <a:lstStyle/>
                    <a:p>
                      <a:pPr marL="0" algn="l" rtl="0" eaLnBrk="1" latinLnBrk="0" hangingPunct="1">
                        <a:lnSpc>
                          <a:spcPct val="150000"/>
                        </a:lnSpc>
                        <a:spcBef>
                          <a:spcPts val="600"/>
                        </a:spcBef>
                        <a:spcAft>
                          <a:spcPts val="0"/>
                        </a:spcAft>
                      </a:pPr>
                      <a:r>
                        <a:rPr kumimoji="0" lang="es-ES" sz="1400" b="1" dirty="0" smtClean="0">
                          <a:solidFill>
                            <a:schemeClr val="dk1"/>
                          </a:solidFill>
                          <a:effectLst/>
                          <a:latin typeface="+mn-lt"/>
                          <a:ea typeface="+mn-ea"/>
                          <a:cs typeface="+mn-cs"/>
                        </a:rPr>
                        <a:t>Universidad del País Vasco</a:t>
                      </a:r>
                      <a:endParaRPr kumimoji="0" lang="es-ES" sz="1400" b="1" dirty="0">
                        <a:solidFill>
                          <a:schemeClr val="dk1"/>
                        </a:solidFill>
                        <a:effectLst/>
                        <a:latin typeface="+mn-lt"/>
                        <a:ea typeface="+mn-ea"/>
                        <a:cs typeface="+mn-cs"/>
                      </a:endParaRPr>
                    </a:p>
                  </a:txBody>
                  <a:tcPr marL="68576" marR="68576" marT="0" marB="0" anchor="ctr"/>
                </a:tc>
                <a:tc>
                  <a:txBody>
                    <a:bodyPr/>
                    <a:lstStyle/>
                    <a:p>
                      <a:pPr marL="0" algn="ctr" rtl="0" eaLnBrk="1" latinLnBrk="0" hangingPunct="1">
                        <a:lnSpc>
                          <a:spcPct val="150000"/>
                        </a:lnSpc>
                        <a:spcBef>
                          <a:spcPts val="600"/>
                        </a:spcBef>
                        <a:spcAft>
                          <a:spcPts val="0"/>
                        </a:spcAft>
                      </a:pPr>
                      <a:r>
                        <a:rPr kumimoji="0" lang="es-ES" sz="1400" dirty="0" smtClean="0">
                          <a:solidFill>
                            <a:schemeClr val="dk1"/>
                          </a:solidFill>
                          <a:effectLst/>
                          <a:latin typeface="+mn-lt"/>
                          <a:ea typeface="+mn-ea"/>
                          <a:cs typeface="+mn-cs"/>
                        </a:rPr>
                        <a:t>54,91%</a:t>
                      </a:r>
                      <a:endParaRPr kumimoji="0" lang="es-ES" sz="1400" dirty="0">
                        <a:solidFill>
                          <a:schemeClr val="dk1"/>
                        </a:solidFill>
                        <a:effectLst/>
                        <a:latin typeface="+mn-lt"/>
                        <a:ea typeface="+mn-ea"/>
                        <a:cs typeface="+mn-cs"/>
                      </a:endParaRPr>
                    </a:p>
                  </a:txBody>
                  <a:tcPr marL="68576" marR="68576" marT="0" marB="0" anchor="ctr"/>
                </a:tc>
              </a:tr>
              <a:tr h="320080">
                <a:tc>
                  <a:txBody>
                    <a:bodyPr/>
                    <a:lstStyle/>
                    <a:p>
                      <a:pPr marL="0" algn="l" rtl="0" eaLnBrk="1" latinLnBrk="0" hangingPunct="1">
                        <a:lnSpc>
                          <a:spcPct val="150000"/>
                        </a:lnSpc>
                        <a:spcBef>
                          <a:spcPts val="600"/>
                        </a:spcBef>
                        <a:spcAft>
                          <a:spcPts val="0"/>
                        </a:spcAft>
                      </a:pPr>
                      <a:r>
                        <a:rPr kumimoji="0" lang="es-ES" sz="1400" b="1" dirty="0" smtClean="0">
                          <a:solidFill>
                            <a:schemeClr val="dk1"/>
                          </a:solidFill>
                          <a:effectLst/>
                          <a:latin typeface="+mn-lt"/>
                          <a:ea typeface="+mn-ea"/>
                          <a:cs typeface="+mn-cs"/>
                        </a:rPr>
                        <a:t>Universidad de Barcelona</a:t>
                      </a:r>
                      <a:endParaRPr kumimoji="0" lang="es-ES" sz="1400" b="1" dirty="0">
                        <a:solidFill>
                          <a:schemeClr val="dk1"/>
                        </a:solidFill>
                        <a:effectLst/>
                        <a:latin typeface="+mn-lt"/>
                        <a:ea typeface="+mn-ea"/>
                        <a:cs typeface="+mn-cs"/>
                      </a:endParaRPr>
                    </a:p>
                  </a:txBody>
                  <a:tcPr marL="68576" marR="68576" marT="0" marB="0" anchor="ctr"/>
                </a:tc>
                <a:tc>
                  <a:txBody>
                    <a:bodyPr/>
                    <a:lstStyle/>
                    <a:p>
                      <a:pPr marL="0" algn="ctr" rtl="0" eaLnBrk="1" latinLnBrk="0" hangingPunct="1">
                        <a:lnSpc>
                          <a:spcPct val="150000"/>
                        </a:lnSpc>
                        <a:spcBef>
                          <a:spcPts val="600"/>
                        </a:spcBef>
                        <a:spcAft>
                          <a:spcPts val="0"/>
                        </a:spcAft>
                      </a:pPr>
                      <a:r>
                        <a:rPr kumimoji="0" lang="es-ES" sz="1400" dirty="0" smtClean="0">
                          <a:solidFill>
                            <a:schemeClr val="dk1"/>
                          </a:solidFill>
                          <a:effectLst/>
                          <a:latin typeface="+mn-lt"/>
                          <a:ea typeface="+mn-ea"/>
                          <a:cs typeface="+mn-cs"/>
                        </a:rPr>
                        <a:t>54,29%</a:t>
                      </a:r>
                      <a:endParaRPr kumimoji="0" lang="es-ES" sz="1400" dirty="0">
                        <a:solidFill>
                          <a:schemeClr val="dk1"/>
                        </a:solidFill>
                        <a:effectLst/>
                        <a:latin typeface="+mn-lt"/>
                        <a:ea typeface="+mn-ea"/>
                        <a:cs typeface="+mn-cs"/>
                      </a:endParaRPr>
                    </a:p>
                  </a:txBody>
                  <a:tcPr marL="68576" marR="68576" marT="0" marB="0" anchor="ctr"/>
                </a:tc>
              </a:tr>
              <a:tr h="320080">
                <a:tc>
                  <a:txBody>
                    <a:bodyPr/>
                    <a:lstStyle/>
                    <a:p>
                      <a:pPr>
                        <a:lnSpc>
                          <a:spcPct val="150000"/>
                        </a:lnSpc>
                        <a:spcBef>
                          <a:spcPts val="600"/>
                        </a:spcBef>
                        <a:spcAft>
                          <a:spcPts val="0"/>
                        </a:spcAft>
                      </a:pPr>
                      <a:r>
                        <a:rPr lang="es-ES" sz="1400" dirty="0">
                          <a:effectLst/>
                        </a:rPr>
                        <a:t>Universidad de Las Palmas de Gran Canaria</a:t>
                      </a:r>
                      <a:endParaRPr lang="es-ES" sz="1400" dirty="0">
                        <a:effectLst/>
                        <a:latin typeface="Calibri"/>
                        <a:ea typeface="Times New Roman"/>
                        <a:cs typeface="Times New Roman"/>
                      </a:endParaRPr>
                    </a:p>
                  </a:txBody>
                  <a:tcPr marL="68576" marR="68576" marT="0" marB="0" anchor="ctr"/>
                </a:tc>
                <a:tc>
                  <a:txBody>
                    <a:bodyPr/>
                    <a:lstStyle/>
                    <a:p>
                      <a:pPr algn="ctr">
                        <a:lnSpc>
                          <a:spcPct val="150000"/>
                        </a:lnSpc>
                        <a:spcBef>
                          <a:spcPts val="600"/>
                        </a:spcBef>
                        <a:spcAft>
                          <a:spcPts val="0"/>
                        </a:spcAft>
                      </a:pPr>
                      <a:r>
                        <a:rPr lang="es-ES" sz="1400" dirty="0">
                          <a:effectLst/>
                        </a:rPr>
                        <a:t>45,71%</a:t>
                      </a:r>
                      <a:endParaRPr lang="es-ES" sz="1400" dirty="0">
                        <a:effectLst/>
                        <a:latin typeface="Calibri"/>
                        <a:ea typeface="Times New Roman"/>
                        <a:cs typeface="Times New Roman"/>
                      </a:endParaRPr>
                    </a:p>
                  </a:txBody>
                  <a:tcPr marL="68576" marR="68576" marT="0" marB="0" anchor="ctr"/>
                </a:tc>
              </a:tr>
              <a:tr h="320080">
                <a:tc>
                  <a:txBody>
                    <a:bodyPr/>
                    <a:lstStyle/>
                    <a:p>
                      <a:pPr>
                        <a:lnSpc>
                          <a:spcPct val="150000"/>
                        </a:lnSpc>
                        <a:spcBef>
                          <a:spcPts val="600"/>
                        </a:spcBef>
                        <a:spcAft>
                          <a:spcPts val="0"/>
                        </a:spcAft>
                      </a:pPr>
                      <a:r>
                        <a:rPr lang="es-ES" sz="1400" dirty="0">
                          <a:effectLst/>
                        </a:rPr>
                        <a:t>Universidad de Santiago de Compostela</a:t>
                      </a:r>
                      <a:endParaRPr lang="es-ES" sz="1400" dirty="0">
                        <a:effectLst/>
                        <a:latin typeface="Calibri"/>
                        <a:ea typeface="Times New Roman"/>
                        <a:cs typeface="Times New Roman"/>
                      </a:endParaRPr>
                    </a:p>
                  </a:txBody>
                  <a:tcPr marL="68576" marR="68576" marT="0" marB="0" anchor="ctr"/>
                </a:tc>
                <a:tc>
                  <a:txBody>
                    <a:bodyPr/>
                    <a:lstStyle/>
                    <a:p>
                      <a:pPr algn="ctr">
                        <a:lnSpc>
                          <a:spcPct val="150000"/>
                        </a:lnSpc>
                        <a:spcBef>
                          <a:spcPts val="600"/>
                        </a:spcBef>
                        <a:spcAft>
                          <a:spcPts val="0"/>
                        </a:spcAft>
                      </a:pPr>
                      <a:r>
                        <a:rPr lang="es-ES" sz="1400" dirty="0">
                          <a:effectLst/>
                        </a:rPr>
                        <a:t>44,52%</a:t>
                      </a:r>
                      <a:endParaRPr lang="es-ES" sz="1400" dirty="0">
                        <a:effectLst/>
                        <a:latin typeface="Calibri"/>
                        <a:ea typeface="Times New Roman"/>
                        <a:cs typeface="Times New Roman"/>
                      </a:endParaRPr>
                    </a:p>
                  </a:txBody>
                  <a:tcPr marL="68576" marR="68576" marT="0" marB="0" anchor="ctr"/>
                </a:tc>
              </a:tr>
              <a:tr h="320080">
                <a:tc>
                  <a:txBody>
                    <a:bodyPr/>
                    <a:lstStyle/>
                    <a:p>
                      <a:pPr>
                        <a:lnSpc>
                          <a:spcPct val="150000"/>
                        </a:lnSpc>
                        <a:spcBef>
                          <a:spcPts val="600"/>
                        </a:spcBef>
                        <a:spcAft>
                          <a:spcPts val="0"/>
                        </a:spcAft>
                      </a:pPr>
                      <a:r>
                        <a:rPr lang="es-ES" sz="1400" dirty="0">
                          <a:effectLst/>
                        </a:rPr>
                        <a:t>Conferencia de Rectores de Universidades Españolas</a:t>
                      </a:r>
                      <a:endParaRPr lang="es-ES" sz="1400" dirty="0">
                        <a:effectLst/>
                        <a:latin typeface="Calibri"/>
                        <a:ea typeface="Times New Roman"/>
                        <a:cs typeface="Times New Roman"/>
                      </a:endParaRPr>
                    </a:p>
                  </a:txBody>
                  <a:tcPr marL="68576" marR="68576" marT="0" marB="0" anchor="ctr"/>
                </a:tc>
                <a:tc>
                  <a:txBody>
                    <a:bodyPr/>
                    <a:lstStyle/>
                    <a:p>
                      <a:pPr algn="ctr">
                        <a:lnSpc>
                          <a:spcPct val="150000"/>
                        </a:lnSpc>
                        <a:spcBef>
                          <a:spcPts val="600"/>
                        </a:spcBef>
                        <a:spcAft>
                          <a:spcPts val="0"/>
                        </a:spcAft>
                      </a:pPr>
                      <a:r>
                        <a:rPr lang="es-ES" sz="1400" dirty="0">
                          <a:effectLst/>
                        </a:rPr>
                        <a:t>36,35%</a:t>
                      </a:r>
                      <a:endParaRPr lang="es-ES" sz="1400" dirty="0">
                        <a:effectLst/>
                        <a:latin typeface="Calibri"/>
                        <a:ea typeface="Times New Roman"/>
                        <a:cs typeface="Times New Roman"/>
                      </a:endParaRPr>
                    </a:p>
                  </a:txBody>
                  <a:tcPr marL="68576" marR="68576" marT="0" marB="0" anchor="ctr"/>
                </a:tc>
              </a:tr>
              <a:tr h="320080">
                <a:tc>
                  <a:txBody>
                    <a:bodyPr/>
                    <a:lstStyle/>
                    <a:p>
                      <a:pPr>
                        <a:lnSpc>
                          <a:spcPct val="150000"/>
                        </a:lnSpc>
                        <a:spcBef>
                          <a:spcPts val="600"/>
                        </a:spcBef>
                        <a:spcAft>
                          <a:spcPts val="0"/>
                        </a:spcAft>
                      </a:pPr>
                      <a:r>
                        <a:rPr lang="es-ES" sz="1400" dirty="0">
                          <a:effectLst/>
                        </a:rPr>
                        <a:t>Universidad de </a:t>
                      </a:r>
                      <a:r>
                        <a:rPr lang="es-ES" sz="1400" dirty="0" smtClean="0">
                          <a:effectLst/>
                        </a:rPr>
                        <a:t>Alcalá</a:t>
                      </a:r>
                      <a:endParaRPr lang="es-ES" sz="1400" dirty="0">
                        <a:effectLst/>
                        <a:latin typeface="Calibri"/>
                        <a:ea typeface="Times New Roman"/>
                        <a:cs typeface="Times New Roman"/>
                      </a:endParaRPr>
                    </a:p>
                  </a:txBody>
                  <a:tcPr marL="68576" marR="68576" marT="0" marB="0" anchor="ctr"/>
                </a:tc>
                <a:tc>
                  <a:txBody>
                    <a:bodyPr/>
                    <a:lstStyle/>
                    <a:p>
                      <a:pPr algn="ctr">
                        <a:lnSpc>
                          <a:spcPct val="150000"/>
                        </a:lnSpc>
                        <a:spcBef>
                          <a:spcPts val="600"/>
                        </a:spcBef>
                        <a:spcAft>
                          <a:spcPts val="0"/>
                        </a:spcAft>
                      </a:pPr>
                      <a:r>
                        <a:rPr lang="es-ES" sz="1400" dirty="0">
                          <a:effectLst/>
                        </a:rPr>
                        <a:t>35,08%</a:t>
                      </a:r>
                      <a:endParaRPr lang="es-ES" sz="1400" dirty="0">
                        <a:effectLst/>
                        <a:latin typeface="Calibri"/>
                        <a:ea typeface="Times New Roman"/>
                        <a:cs typeface="Times New Roman"/>
                      </a:endParaRPr>
                    </a:p>
                  </a:txBody>
                  <a:tcPr marL="68576" marR="68576" marT="0" marB="0" anchor="ctr"/>
                </a:tc>
              </a:tr>
              <a:tr h="320080">
                <a:tc>
                  <a:txBody>
                    <a:bodyPr/>
                    <a:lstStyle/>
                    <a:p>
                      <a:pPr>
                        <a:lnSpc>
                          <a:spcPct val="150000"/>
                        </a:lnSpc>
                        <a:spcBef>
                          <a:spcPts val="600"/>
                        </a:spcBef>
                        <a:spcAft>
                          <a:spcPts val="0"/>
                        </a:spcAft>
                      </a:pPr>
                      <a:r>
                        <a:rPr lang="es-ES" sz="1400">
                          <a:effectLst/>
                        </a:rPr>
                        <a:t>Universidad de Valladolid</a:t>
                      </a:r>
                      <a:endParaRPr lang="es-ES" sz="1400">
                        <a:effectLst/>
                        <a:latin typeface="Calibri"/>
                        <a:ea typeface="Times New Roman"/>
                        <a:cs typeface="Times New Roman"/>
                      </a:endParaRPr>
                    </a:p>
                  </a:txBody>
                  <a:tcPr marL="68576" marR="68576" marT="0" marB="0" anchor="ctr"/>
                </a:tc>
                <a:tc>
                  <a:txBody>
                    <a:bodyPr/>
                    <a:lstStyle/>
                    <a:p>
                      <a:pPr algn="ctr">
                        <a:lnSpc>
                          <a:spcPct val="150000"/>
                        </a:lnSpc>
                        <a:spcBef>
                          <a:spcPts val="600"/>
                        </a:spcBef>
                        <a:spcAft>
                          <a:spcPts val="0"/>
                        </a:spcAft>
                      </a:pPr>
                      <a:r>
                        <a:rPr lang="es-ES" sz="1400" dirty="0">
                          <a:effectLst/>
                        </a:rPr>
                        <a:t>32,5%</a:t>
                      </a:r>
                      <a:endParaRPr lang="es-ES" sz="1400" dirty="0">
                        <a:effectLst/>
                        <a:latin typeface="Calibri"/>
                        <a:ea typeface="Times New Roman"/>
                        <a:cs typeface="Times New Roman"/>
                      </a:endParaRPr>
                    </a:p>
                  </a:txBody>
                  <a:tcPr marL="68576" marR="68576" marT="0" marB="0" anchor="ctr"/>
                </a:tc>
              </a:tr>
              <a:tr h="320080">
                <a:tc>
                  <a:txBody>
                    <a:bodyPr/>
                    <a:lstStyle/>
                    <a:p>
                      <a:pPr>
                        <a:lnSpc>
                          <a:spcPct val="150000"/>
                        </a:lnSpc>
                        <a:spcBef>
                          <a:spcPts val="600"/>
                        </a:spcBef>
                        <a:spcAft>
                          <a:spcPts val="0"/>
                        </a:spcAft>
                      </a:pPr>
                      <a:r>
                        <a:rPr lang="es-ES" sz="1400">
                          <a:effectLst/>
                        </a:rPr>
                        <a:t>Universidad de Granada</a:t>
                      </a:r>
                      <a:endParaRPr lang="es-ES" sz="1400">
                        <a:effectLst/>
                        <a:latin typeface="Calibri"/>
                        <a:ea typeface="Times New Roman"/>
                        <a:cs typeface="Times New Roman"/>
                      </a:endParaRPr>
                    </a:p>
                  </a:txBody>
                  <a:tcPr marL="68576" marR="68576" marT="0" marB="0" anchor="ctr"/>
                </a:tc>
                <a:tc>
                  <a:txBody>
                    <a:bodyPr/>
                    <a:lstStyle/>
                    <a:p>
                      <a:pPr algn="ctr">
                        <a:lnSpc>
                          <a:spcPct val="150000"/>
                        </a:lnSpc>
                        <a:spcBef>
                          <a:spcPts val="600"/>
                        </a:spcBef>
                        <a:spcAft>
                          <a:spcPts val="0"/>
                        </a:spcAft>
                      </a:pPr>
                      <a:r>
                        <a:rPr lang="es-ES" sz="1400" dirty="0">
                          <a:effectLst/>
                        </a:rPr>
                        <a:t>31,90%</a:t>
                      </a:r>
                      <a:endParaRPr lang="es-ES" sz="1400" dirty="0">
                        <a:effectLst/>
                        <a:latin typeface="Calibri"/>
                        <a:ea typeface="Times New Roman"/>
                        <a:cs typeface="Times New Roman"/>
                      </a:endParaRPr>
                    </a:p>
                  </a:txBody>
                  <a:tcPr marL="68576" marR="68576" marT="0" marB="0" anchor="ctr"/>
                </a:tc>
              </a:tr>
              <a:tr h="320080">
                <a:tc>
                  <a:txBody>
                    <a:bodyPr/>
                    <a:lstStyle/>
                    <a:p>
                      <a:pPr>
                        <a:lnSpc>
                          <a:spcPct val="150000"/>
                        </a:lnSpc>
                        <a:spcBef>
                          <a:spcPts val="600"/>
                        </a:spcBef>
                        <a:spcAft>
                          <a:spcPts val="0"/>
                        </a:spcAft>
                      </a:pPr>
                      <a:r>
                        <a:rPr lang="es-ES" sz="1400" dirty="0">
                          <a:effectLst/>
                        </a:rPr>
                        <a:t>Universidad de Deusto</a:t>
                      </a:r>
                      <a:endParaRPr lang="es-ES" sz="1400" dirty="0">
                        <a:effectLst/>
                        <a:latin typeface="Calibri"/>
                        <a:ea typeface="Times New Roman"/>
                        <a:cs typeface="Times New Roman"/>
                      </a:endParaRPr>
                    </a:p>
                  </a:txBody>
                  <a:tcPr marL="68576" marR="68576" marT="0" marB="0" anchor="ctr"/>
                </a:tc>
                <a:tc>
                  <a:txBody>
                    <a:bodyPr/>
                    <a:lstStyle/>
                    <a:p>
                      <a:pPr algn="ctr">
                        <a:lnSpc>
                          <a:spcPct val="150000"/>
                        </a:lnSpc>
                        <a:spcBef>
                          <a:spcPts val="600"/>
                        </a:spcBef>
                        <a:spcAft>
                          <a:spcPts val="0"/>
                        </a:spcAft>
                      </a:pPr>
                      <a:r>
                        <a:rPr lang="es-ES" sz="1400" dirty="0">
                          <a:effectLst/>
                        </a:rPr>
                        <a:t>26,79%</a:t>
                      </a:r>
                      <a:endParaRPr lang="es-ES" sz="1400" dirty="0">
                        <a:effectLst/>
                        <a:latin typeface="Calibri"/>
                        <a:ea typeface="Times New Roman"/>
                        <a:cs typeface="Times New Roman"/>
                      </a:endParaRPr>
                    </a:p>
                  </a:txBody>
                  <a:tcPr marL="68576" marR="68576" marT="0" marB="0" anchor="ctr"/>
                </a:tc>
              </a:tr>
              <a:tr h="320080">
                <a:tc>
                  <a:txBody>
                    <a:bodyPr/>
                    <a:lstStyle/>
                    <a:p>
                      <a:pPr>
                        <a:lnSpc>
                          <a:spcPct val="150000"/>
                        </a:lnSpc>
                        <a:spcBef>
                          <a:spcPts val="600"/>
                        </a:spcBef>
                        <a:spcAft>
                          <a:spcPts val="0"/>
                        </a:spcAft>
                      </a:pPr>
                      <a:r>
                        <a:rPr lang="es-ES" sz="1400" dirty="0">
                          <a:effectLst/>
                        </a:rPr>
                        <a:t>Universidad de Sevilla</a:t>
                      </a:r>
                      <a:endParaRPr lang="es-ES" sz="1400" dirty="0">
                        <a:effectLst/>
                        <a:latin typeface="Calibri"/>
                        <a:ea typeface="Times New Roman"/>
                        <a:cs typeface="Times New Roman"/>
                      </a:endParaRPr>
                    </a:p>
                  </a:txBody>
                  <a:tcPr marL="68576" marR="68576" marT="0" marB="0" anchor="ctr"/>
                </a:tc>
                <a:tc>
                  <a:txBody>
                    <a:bodyPr/>
                    <a:lstStyle/>
                    <a:p>
                      <a:pPr algn="ctr">
                        <a:lnSpc>
                          <a:spcPct val="150000"/>
                        </a:lnSpc>
                        <a:spcBef>
                          <a:spcPts val="600"/>
                        </a:spcBef>
                        <a:spcAft>
                          <a:spcPts val="0"/>
                        </a:spcAft>
                      </a:pPr>
                      <a:r>
                        <a:rPr lang="es-ES" sz="1400" dirty="0">
                          <a:effectLst/>
                        </a:rPr>
                        <a:t>26,22%</a:t>
                      </a:r>
                      <a:endParaRPr lang="es-ES" sz="1400" dirty="0">
                        <a:effectLst/>
                        <a:latin typeface="Calibri"/>
                        <a:ea typeface="Times New Roman"/>
                        <a:cs typeface="Times New Roman"/>
                      </a:endParaRPr>
                    </a:p>
                  </a:txBody>
                  <a:tcPr marL="68576" marR="68576" marT="0" marB="0" anchor="ctr"/>
                </a:tc>
              </a:tr>
              <a:tr h="320080">
                <a:tc>
                  <a:txBody>
                    <a:bodyPr/>
                    <a:lstStyle/>
                    <a:p>
                      <a:pPr>
                        <a:lnSpc>
                          <a:spcPct val="150000"/>
                        </a:lnSpc>
                        <a:spcBef>
                          <a:spcPts val="600"/>
                        </a:spcBef>
                        <a:spcAft>
                          <a:spcPts val="0"/>
                        </a:spcAft>
                      </a:pPr>
                      <a:r>
                        <a:rPr lang="es-ES" sz="1400">
                          <a:effectLst/>
                        </a:rPr>
                        <a:t>Universidad de Navarra</a:t>
                      </a:r>
                      <a:endParaRPr lang="es-ES" sz="1400">
                        <a:effectLst/>
                        <a:latin typeface="Calibri"/>
                        <a:ea typeface="Times New Roman"/>
                        <a:cs typeface="Times New Roman"/>
                      </a:endParaRPr>
                    </a:p>
                  </a:txBody>
                  <a:tcPr marL="68576" marR="68576" marT="0" marB="0" anchor="ctr"/>
                </a:tc>
                <a:tc>
                  <a:txBody>
                    <a:bodyPr/>
                    <a:lstStyle/>
                    <a:p>
                      <a:pPr algn="ctr">
                        <a:lnSpc>
                          <a:spcPct val="150000"/>
                        </a:lnSpc>
                        <a:spcBef>
                          <a:spcPts val="600"/>
                        </a:spcBef>
                        <a:spcAft>
                          <a:spcPts val="0"/>
                        </a:spcAft>
                      </a:pPr>
                      <a:r>
                        <a:rPr lang="es-ES" sz="1400" dirty="0">
                          <a:effectLst/>
                        </a:rPr>
                        <a:t>25,833%</a:t>
                      </a:r>
                      <a:endParaRPr lang="es-ES" sz="1400" dirty="0">
                        <a:effectLst/>
                        <a:latin typeface="Calibri"/>
                        <a:ea typeface="Times New Roman"/>
                        <a:cs typeface="Times New Roman"/>
                      </a:endParaRPr>
                    </a:p>
                  </a:txBody>
                  <a:tcPr marL="68576" marR="68576" marT="0" marB="0" anchor="ctr"/>
                </a:tc>
              </a:tr>
              <a:tr h="320080">
                <a:tc>
                  <a:txBody>
                    <a:bodyPr/>
                    <a:lstStyle/>
                    <a:p>
                      <a:pPr>
                        <a:lnSpc>
                          <a:spcPct val="150000"/>
                        </a:lnSpc>
                        <a:spcBef>
                          <a:spcPts val="600"/>
                        </a:spcBef>
                        <a:spcAft>
                          <a:spcPts val="0"/>
                        </a:spcAft>
                      </a:pPr>
                      <a:r>
                        <a:rPr lang="es-ES" sz="1400">
                          <a:effectLst/>
                        </a:rPr>
                        <a:t>Universidad de Valencia</a:t>
                      </a:r>
                      <a:endParaRPr lang="es-ES" sz="1400">
                        <a:effectLst/>
                        <a:latin typeface="Calibri"/>
                        <a:ea typeface="Times New Roman"/>
                        <a:cs typeface="Times New Roman"/>
                      </a:endParaRPr>
                    </a:p>
                  </a:txBody>
                  <a:tcPr marL="68576" marR="68576" marT="0" marB="0" anchor="ctr"/>
                </a:tc>
                <a:tc>
                  <a:txBody>
                    <a:bodyPr/>
                    <a:lstStyle/>
                    <a:p>
                      <a:pPr algn="ctr">
                        <a:lnSpc>
                          <a:spcPct val="150000"/>
                        </a:lnSpc>
                        <a:spcBef>
                          <a:spcPts val="600"/>
                        </a:spcBef>
                        <a:spcAft>
                          <a:spcPts val="0"/>
                        </a:spcAft>
                      </a:pPr>
                      <a:r>
                        <a:rPr lang="es-ES" sz="1400" dirty="0">
                          <a:effectLst/>
                        </a:rPr>
                        <a:t>24,40%</a:t>
                      </a:r>
                      <a:endParaRPr lang="es-ES" sz="1400" dirty="0">
                        <a:effectLst/>
                        <a:latin typeface="Calibri"/>
                        <a:ea typeface="Times New Roman"/>
                        <a:cs typeface="Times New Roman"/>
                      </a:endParaRPr>
                    </a:p>
                  </a:txBody>
                  <a:tcPr marL="68576" marR="68576" marT="0" marB="0" anchor="ctr"/>
                </a:tc>
              </a:tr>
              <a:tr h="320080">
                <a:tc>
                  <a:txBody>
                    <a:bodyPr/>
                    <a:lstStyle/>
                    <a:p>
                      <a:pPr>
                        <a:lnSpc>
                          <a:spcPct val="150000"/>
                        </a:lnSpc>
                        <a:spcBef>
                          <a:spcPts val="600"/>
                        </a:spcBef>
                        <a:spcAft>
                          <a:spcPts val="0"/>
                        </a:spcAft>
                      </a:pPr>
                      <a:r>
                        <a:rPr lang="es-ES" sz="1400">
                          <a:effectLst/>
                        </a:rPr>
                        <a:t>Universitat Oberta de Catalunya</a:t>
                      </a:r>
                      <a:endParaRPr lang="es-ES" sz="1400">
                        <a:effectLst/>
                        <a:latin typeface="Calibri"/>
                        <a:ea typeface="Times New Roman"/>
                        <a:cs typeface="Times New Roman"/>
                      </a:endParaRPr>
                    </a:p>
                  </a:txBody>
                  <a:tcPr marL="68576" marR="68576" marT="0" marB="0" anchor="ctr"/>
                </a:tc>
                <a:tc>
                  <a:txBody>
                    <a:bodyPr/>
                    <a:lstStyle/>
                    <a:p>
                      <a:pPr algn="ctr">
                        <a:lnSpc>
                          <a:spcPct val="150000"/>
                        </a:lnSpc>
                        <a:spcBef>
                          <a:spcPts val="600"/>
                        </a:spcBef>
                        <a:spcAft>
                          <a:spcPts val="0"/>
                        </a:spcAft>
                      </a:pPr>
                      <a:r>
                        <a:rPr lang="es-ES" sz="1400" dirty="0">
                          <a:effectLst/>
                        </a:rPr>
                        <a:t>24,12%</a:t>
                      </a:r>
                      <a:endParaRPr lang="es-ES" sz="1400" dirty="0">
                        <a:effectLst/>
                        <a:latin typeface="Calibri"/>
                        <a:ea typeface="Times New Roman"/>
                        <a:cs typeface="Times New Roman"/>
                      </a:endParaRPr>
                    </a:p>
                  </a:txBody>
                  <a:tcPr marL="68576" marR="68576" marT="0" marB="0" anchor="ctr"/>
                </a:tc>
              </a:tr>
              <a:tr h="320080">
                <a:tc>
                  <a:txBody>
                    <a:bodyPr/>
                    <a:lstStyle/>
                    <a:p>
                      <a:pPr>
                        <a:lnSpc>
                          <a:spcPct val="150000"/>
                        </a:lnSpc>
                        <a:spcBef>
                          <a:spcPts val="600"/>
                        </a:spcBef>
                        <a:spcAft>
                          <a:spcPts val="0"/>
                        </a:spcAft>
                      </a:pPr>
                      <a:r>
                        <a:rPr lang="es-ES" sz="1400">
                          <a:effectLst/>
                        </a:rPr>
                        <a:t>Universidad Nacional de Educación a Distancia</a:t>
                      </a:r>
                      <a:endParaRPr lang="es-ES" sz="1400">
                        <a:effectLst/>
                        <a:latin typeface="Calibri"/>
                        <a:ea typeface="Times New Roman"/>
                        <a:cs typeface="Times New Roman"/>
                      </a:endParaRPr>
                    </a:p>
                  </a:txBody>
                  <a:tcPr marL="68576" marR="68576" marT="0" marB="0" anchor="ctr"/>
                </a:tc>
                <a:tc>
                  <a:txBody>
                    <a:bodyPr/>
                    <a:lstStyle/>
                    <a:p>
                      <a:pPr algn="ctr">
                        <a:lnSpc>
                          <a:spcPct val="150000"/>
                        </a:lnSpc>
                        <a:spcBef>
                          <a:spcPts val="600"/>
                        </a:spcBef>
                        <a:spcAft>
                          <a:spcPts val="0"/>
                        </a:spcAft>
                      </a:pPr>
                      <a:r>
                        <a:rPr lang="es-ES" sz="1400" dirty="0">
                          <a:effectLst/>
                        </a:rPr>
                        <a:t>13,84%</a:t>
                      </a:r>
                      <a:endParaRPr lang="es-ES" sz="1400" dirty="0">
                        <a:effectLst/>
                        <a:latin typeface="Calibri"/>
                        <a:ea typeface="Times New Roman"/>
                        <a:cs typeface="Times New Roman"/>
                      </a:endParaRPr>
                    </a:p>
                  </a:txBody>
                  <a:tcPr marL="68576" marR="68576" marT="0" marB="0" anchor="ctr"/>
                </a:tc>
              </a:tr>
              <a:tr h="320080">
                <a:tc>
                  <a:txBody>
                    <a:bodyPr/>
                    <a:lstStyle/>
                    <a:p>
                      <a:pPr>
                        <a:lnSpc>
                          <a:spcPct val="150000"/>
                        </a:lnSpc>
                        <a:spcBef>
                          <a:spcPts val="600"/>
                        </a:spcBef>
                        <a:spcAft>
                          <a:spcPts val="0"/>
                        </a:spcAft>
                      </a:pPr>
                      <a:r>
                        <a:rPr lang="es-ES" sz="1400" b="1" dirty="0" smtClean="0">
                          <a:effectLst/>
                          <a:latin typeface="+mn-lt"/>
                          <a:ea typeface="Times New Roman"/>
                          <a:cs typeface="Times New Roman"/>
                        </a:rPr>
                        <a:t>                                                                                PROMEDIO</a:t>
                      </a:r>
                      <a:endParaRPr lang="es-ES" sz="1400" b="1" dirty="0">
                        <a:effectLst/>
                        <a:latin typeface="+mn-lt"/>
                        <a:ea typeface="Times New Roman"/>
                        <a:cs typeface="Times New Roman"/>
                      </a:endParaRPr>
                    </a:p>
                  </a:txBody>
                  <a:tcPr marL="68576" marR="68576" marT="0" marB="0" anchor="ctr"/>
                </a:tc>
                <a:tc>
                  <a:txBody>
                    <a:bodyPr/>
                    <a:lstStyle/>
                    <a:p>
                      <a:pPr marL="0" algn="ctr" rtl="0" eaLnBrk="1" latinLnBrk="0" hangingPunct="1">
                        <a:lnSpc>
                          <a:spcPct val="150000"/>
                        </a:lnSpc>
                        <a:spcBef>
                          <a:spcPts val="600"/>
                        </a:spcBef>
                        <a:spcAft>
                          <a:spcPts val="0"/>
                        </a:spcAft>
                      </a:pPr>
                      <a:r>
                        <a:rPr kumimoji="0" lang="es-ES" sz="1400" b="1" dirty="0" smtClean="0">
                          <a:solidFill>
                            <a:schemeClr val="dk1"/>
                          </a:solidFill>
                          <a:effectLst/>
                          <a:latin typeface="+mn-lt"/>
                          <a:ea typeface="+mn-ea"/>
                          <a:cs typeface="+mn-cs"/>
                        </a:rPr>
                        <a:t>34,03%</a:t>
                      </a:r>
                      <a:endParaRPr kumimoji="0" lang="es-ES" sz="1400" b="1" dirty="0">
                        <a:solidFill>
                          <a:schemeClr val="dk1"/>
                        </a:solidFill>
                        <a:effectLst/>
                        <a:latin typeface="+mn-lt"/>
                        <a:ea typeface="+mn-ea"/>
                        <a:cs typeface="+mn-cs"/>
                      </a:endParaRPr>
                    </a:p>
                  </a:txBody>
                  <a:tcPr marL="68576" marR="68576" marT="0" marB="0" anchor="ctr"/>
                </a:tc>
              </a:tr>
            </a:tbl>
          </a:graphicData>
        </a:graphic>
      </p:graphicFrame>
      <p:sp>
        <p:nvSpPr>
          <p:cNvPr id="11" name="10 Cara sonriente" descr="Imagen de carita sonriente, simbolo de aprobación accesibilidad Universidad del país Vasco"/>
          <p:cNvSpPr/>
          <p:nvPr/>
        </p:nvSpPr>
        <p:spPr>
          <a:xfrm>
            <a:off x="8215313" y="1071563"/>
            <a:ext cx="288925" cy="338137"/>
          </a:xfrm>
          <a:prstGeom prst="smileyFace">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s-ES"/>
          </a:p>
        </p:txBody>
      </p:sp>
      <p:sp>
        <p:nvSpPr>
          <p:cNvPr id="14" name="13 Cara sonriente" descr="Imagen de carita sonriente, aprobación. Universidad de Barcelona."/>
          <p:cNvSpPr/>
          <p:nvPr/>
        </p:nvSpPr>
        <p:spPr>
          <a:xfrm>
            <a:off x="8215313" y="1428750"/>
            <a:ext cx="288925" cy="338138"/>
          </a:xfrm>
          <a:prstGeom prst="smileyFace">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s-ES"/>
          </a:p>
        </p:txBody>
      </p:sp>
      <p:sp>
        <p:nvSpPr>
          <p:cNvPr id="13" name="12 CuadroTexto"/>
          <p:cNvSpPr txBox="1"/>
          <p:nvPr/>
        </p:nvSpPr>
        <p:spPr>
          <a:xfrm>
            <a:off x="1476375" y="5930900"/>
            <a:ext cx="4968875" cy="523875"/>
          </a:xfrm>
          <a:prstGeom prst="rect">
            <a:avLst/>
          </a:prstGeom>
          <a:noFill/>
        </p:spPr>
        <p:txBody>
          <a:bodyPr wrap="none">
            <a:spAutoFit/>
          </a:bodyPr>
          <a:lstStyle/>
          <a:p>
            <a:pPr>
              <a:defRPr/>
            </a:pPr>
            <a:r>
              <a:rPr lang="es-ES" sz="1400" i="1" dirty="0">
                <a:solidFill>
                  <a:schemeClr val="tx2">
                    <a:lumMod val="50000"/>
                  </a:schemeClr>
                </a:solidFill>
                <a:latin typeface="+mn-lt"/>
                <a:cs typeface="+mn-cs"/>
              </a:rPr>
              <a:t>Fuente: Observatorio de Accesibilidad TIC. </a:t>
            </a:r>
            <a:r>
              <a:rPr lang="es-ES" sz="1400" i="1" dirty="0" err="1">
                <a:solidFill>
                  <a:schemeClr val="tx2">
                    <a:lumMod val="50000"/>
                  </a:schemeClr>
                </a:solidFill>
                <a:latin typeface="+mn-lt"/>
                <a:cs typeface="+mn-cs"/>
              </a:rPr>
              <a:t>Discapnet</a:t>
            </a:r>
            <a:r>
              <a:rPr lang="es-ES" sz="1400" i="1" dirty="0">
                <a:solidFill>
                  <a:schemeClr val="tx2">
                    <a:lumMod val="50000"/>
                  </a:schemeClr>
                </a:solidFill>
                <a:latin typeface="+mn-lt"/>
                <a:cs typeface="+mn-cs"/>
              </a:rPr>
              <a:t>.</a:t>
            </a:r>
            <a:br>
              <a:rPr lang="es-ES" sz="1400" i="1" dirty="0">
                <a:solidFill>
                  <a:schemeClr val="tx2">
                    <a:lumMod val="50000"/>
                  </a:schemeClr>
                </a:solidFill>
                <a:latin typeface="+mn-lt"/>
                <a:cs typeface="+mn-cs"/>
              </a:rPr>
            </a:br>
            <a:r>
              <a:rPr lang="es-GT" sz="1400" i="1" dirty="0">
                <a:solidFill>
                  <a:schemeClr val="tx2">
                    <a:lumMod val="50000"/>
                  </a:schemeClr>
                </a:solidFill>
                <a:latin typeface="+mn-lt"/>
                <a:cs typeface="+mn-cs"/>
                <a:hlinkClick r:id="rId3" tooltip="Enlace al Observatorio de Accesibilidad TIC. Discapnet."/>
              </a:rPr>
              <a:t>Enlace al Observatorio de Accesibilidad TIC. </a:t>
            </a:r>
            <a:r>
              <a:rPr lang="es-GT" sz="1400" i="1" dirty="0" err="1">
                <a:solidFill>
                  <a:schemeClr val="tx2">
                    <a:lumMod val="50000"/>
                  </a:schemeClr>
                </a:solidFill>
                <a:latin typeface="+mn-lt"/>
                <a:cs typeface="+mn-cs"/>
                <a:hlinkClick r:id="rId3" tooltip="Enlace al Observatorio de Accesibilidad TIC. Discapnet."/>
              </a:rPr>
              <a:t>Discapnet</a:t>
            </a:r>
            <a:r>
              <a:rPr lang="es-GT" sz="1400" i="1" dirty="0">
                <a:solidFill>
                  <a:schemeClr val="tx2">
                    <a:lumMod val="50000"/>
                  </a:schemeClr>
                </a:solidFill>
                <a:latin typeface="+mn-lt"/>
                <a:cs typeface="+mn-cs"/>
                <a:hlinkClick r:id="rId3" tooltip="Enlace al Observatorio de Accesibilidad TIC. Discapnet."/>
              </a:rPr>
              <a:t>.</a:t>
            </a:r>
            <a:endParaRPr lang="es-ES" sz="1400" i="1" dirty="0">
              <a:solidFill>
                <a:schemeClr val="tx2">
                  <a:lumMod val="50000"/>
                </a:schemeClr>
              </a:solidFill>
              <a:latin typeface="+mn-lt"/>
              <a:cs typeface="+mn-cs"/>
            </a:endParaRPr>
          </a:p>
        </p:txBody>
      </p:sp>
      <p:sp>
        <p:nvSpPr>
          <p:cNvPr id="3" name="2 Título"/>
          <p:cNvSpPr>
            <a:spLocks noGrp="1"/>
          </p:cNvSpPr>
          <p:nvPr>
            <p:ph type="title"/>
          </p:nvPr>
        </p:nvSpPr>
        <p:spPr/>
        <p:txBody>
          <a:bodyPr/>
          <a:lstStyle/>
          <a:p>
            <a:r>
              <a:rPr lang="es-GT" dirty="0"/>
              <a:t>Accesibilidad de las Webs de universidades (2010</a:t>
            </a:r>
            <a:r>
              <a:rPr lang="es-GT" dirty="0" smtClean="0"/>
              <a:t>)</a:t>
            </a:r>
            <a:endParaRPr lang="es-GT"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Cara sonriente" descr="Imagen de carita sonriente, aprobación. IzanetGlobal Services."/>
          <p:cNvSpPr/>
          <p:nvPr/>
        </p:nvSpPr>
        <p:spPr>
          <a:xfrm>
            <a:off x="6659563" y="1222375"/>
            <a:ext cx="288925" cy="338138"/>
          </a:xfrm>
          <a:prstGeom prst="smileyFace">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s-ES"/>
          </a:p>
        </p:txBody>
      </p:sp>
      <p:sp>
        <p:nvSpPr>
          <p:cNvPr id="13" name="12 CuadroTexto"/>
          <p:cNvSpPr txBox="1"/>
          <p:nvPr/>
        </p:nvSpPr>
        <p:spPr>
          <a:xfrm>
            <a:off x="1476375" y="5805488"/>
            <a:ext cx="4787900" cy="523875"/>
          </a:xfrm>
          <a:prstGeom prst="rect">
            <a:avLst/>
          </a:prstGeom>
          <a:noFill/>
        </p:spPr>
        <p:txBody>
          <a:bodyPr wrap="none">
            <a:spAutoFit/>
          </a:bodyPr>
          <a:lstStyle/>
          <a:p>
            <a:pPr>
              <a:defRPr/>
            </a:pPr>
            <a:r>
              <a:rPr lang="es-ES" sz="1400" i="1" dirty="0">
                <a:solidFill>
                  <a:schemeClr val="tx2">
                    <a:lumMod val="50000"/>
                  </a:schemeClr>
                </a:solidFill>
                <a:latin typeface="+mn-lt"/>
                <a:cs typeface="+mn-cs"/>
              </a:rPr>
              <a:t>Fuente: Observatorio de Accesibilidad TIC. </a:t>
            </a:r>
            <a:r>
              <a:rPr lang="es-ES" sz="1400" i="1" dirty="0" err="1">
                <a:solidFill>
                  <a:schemeClr val="tx2">
                    <a:lumMod val="50000"/>
                  </a:schemeClr>
                </a:solidFill>
                <a:latin typeface="+mn-lt"/>
                <a:cs typeface="+mn-cs"/>
              </a:rPr>
              <a:t>Discapnet</a:t>
            </a:r>
            <a:r>
              <a:rPr lang="es-ES" sz="1400" i="1" dirty="0">
                <a:solidFill>
                  <a:schemeClr val="tx2">
                    <a:lumMod val="50000"/>
                  </a:schemeClr>
                </a:solidFill>
                <a:latin typeface="+mn-lt"/>
                <a:cs typeface="+mn-cs"/>
              </a:rPr>
              <a:t>.</a:t>
            </a:r>
            <a:br>
              <a:rPr lang="es-ES" sz="1400" i="1" dirty="0">
                <a:solidFill>
                  <a:schemeClr val="tx2">
                    <a:lumMod val="50000"/>
                  </a:schemeClr>
                </a:solidFill>
                <a:latin typeface="+mn-lt"/>
                <a:cs typeface="+mn-cs"/>
              </a:rPr>
            </a:br>
            <a:r>
              <a:rPr lang="es-GT" sz="1400" i="1" dirty="0">
                <a:solidFill>
                  <a:schemeClr val="tx2">
                    <a:lumMod val="50000"/>
                  </a:schemeClr>
                </a:solidFill>
                <a:latin typeface="+mn-lt"/>
                <a:cs typeface="+mn-cs"/>
                <a:hlinkClick r:id="rId3" tooltip="Observatorio de Accesibilidad TIC. Discapnet"/>
              </a:rPr>
              <a:t>Observatorio de Accesibilidad TIC. </a:t>
            </a:r>
            <a:r>
              <a:rPr lang="es-GT" sz="1400" i="1" dirty="0" err="1">
                <a:solidFill>
                  <a:schemeClr val="tx2">
                    <a:lumMod val="50000"/>
                  </a:schemeClr>
                </a:solidFill>
                <a:latin typeface="+mn-lt"/>
                <a:cs typeface="+mn-cs"/>
                <a:hlinkClick r:id="rId3" tooltip="Observatorio de Accesibilidad TIC. Discapnet"/>
              </a:rPr>
              <a:t>Discapnet</a:t>
            </a:r>
            <a:endParaRPr lang="es-ES" sz="1400" i="1" dirty="0">
              <a:solidFill>
                <a:schemeClr val="tx2">
                  <a:lumMod val="50000"/>
                </a:schemeClr>
              </a:solidFill>
              <a:latin typeface="+mn-lt"/>
              <a:cs typeface="+mn-cs"/>
            </a:endParaRPr>
          </a:p>
        </p:txBody>
      </p:sp>
      <p:graphicFrame>
        <p:nvGraphicFramePr>
          <p:cNvPr id="3" name="2 Tabla" descr="Tabla con dos columnas, la primera &quot;Portal&quot;, contiene los nombres de cada empresa analizada, en la segunda columna &quot;% éxito&quot;, se detalla el porcentaje de éxito en la evaluación de accesibilidad.&#10;Página con 15 elementos."/>
          <p:cNvGraphicFramePr>
            <a:graphicFrameLocks noGrp="1"/>
          </p:cNvGraphicFramePr>
          <p:nvPr>
            <p:extLst>
              <p:ext uri="{D42A27DB-BD31-4B8C-83A1-F6EECF244321}">
                <p14:modId xmlns:p14="http://schemas.microsoft.com/office/powerpoint/2010/main" xmlns="" val="3185479966"/>
              </p:ext>
            </p:extLst>
          </p:nvPr>
        </p:nvGraphicFramePr>
        <p:xfrm>
          <a:off x="1908175" y="1052513"/>
          <a:ext cx="4679950" cy="4533900"/>
        </p:xfrm>
        <a:graphic>
          <a:graphicData uri="http://schemas.openxmlformats.org/drawingml/2006/table">
            <a:tbl>
              <a:tblPr firstRow="1"/>
              <a:tblGrid>
                <a:gridCol w="3090863"/>
                <a:gridCol w="1589087"/>
              </a:tblGrid>
              <a:tr h="2667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rgbClr val="FFFFFF"/>
                          </a:solidFill>
                          <a:effectLst/>
                          <a:latin typeface="Arial" charset="0"/>
                        </a:rPr>
                        <a:t>Portal</a:t>
                      </a:r>
                      <a:endParaRPr kumimoji="0" lang="es-ES" sz="1400" b="1" i="0" u="none" strike="noStrike" cap="none" normalizeH="0" baseline="0" dirty="0" smtClean="0">
                        <a:ln>
                          <a:noFill/>
                        </a:ln>
                        <a:solidFill>
                          <a:srgbClr val="FFFFFF"/>
                        </a:solidFill>
                        <a:effectLst/>
                        <a:latin typeface="Verdana" pitchFamily="34" charset="0"/>
                        <a:cs typeface="Times New Roman" pitchFamily="18" charset="0"/>
                      </a:endParaRPr>
                    </a:p>
                  </a:txBody>
                  <a:tcPr marL="44450" marR="44450" marT="0" marB="0" anchor="b" horzOverflow="overflow">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smtClean="0">
                          <a:ln>
                            <a:noFill/>
                          </a:ln>
                          <a:solidFill>
                            <a:srgbClr val="FFFFFF"/>
                          </a:solidFill>
                          <a:effectLst/>
                          <a:latin typeface="Arial" charset="0"/>
                        </a:rPr>
                        <a:t>% éxito</a:t>
                      </a:r>
                      <a:endParaRPr kumimoji="0" lang="es-ES" sz="1400" b="1" i="0" u="none" strike="noStrike" cap="none" normalizeH="0" baseline="0" smtClean="0">
                        <a:ln>
                          <a:noFill/>
                        </a:ln>
                        <a:solidFill>
                          <a:srgbClr val="FFFFFF"/>
                        </a:solidFill>
                        <a:effectLst/>
                        <a:latin typeface="Verdana" pitchFamily="34" charset="0"/>
                        <a:cs typeface="Times New Roman" pitchFamily="18" charset="0"/>
                      </a:endParaRPr>
                    </a:p>
                  </a:txBody>
                  <a:tcPr marL="44450" marR="44450" marT="0" marB="0" anchor="b" horzOverflow="overflow">
                    <a:lnL>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solidFill>
                  </a:tcPr>
                </a:tc>
              </a:tr>
              <a:tr h="2667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smtClean="0">
                          <a:ln>
                            <a:noFill/>
                          </a:ln>
                          <a:solidFill>
                            <a:srgbClr val="111F8A"/>
                          </a:solidFill>
                          <a:effectLst/>
                          <a:latin typeface="Arial" charset="0"/>
                        </a:rPr>
                        <a:t>Izanet Global Services</a:t>
                      </a:r>
                      <a:endParaRPr kumimoji="0" lang="es-ES" sz="1400" b="1" i="0" u="none" strike="noStrike" cap="none" normalizeH="0" baseline="0" smtClean="0">
                        <a:ln>
                          <a:noFill/>
                        </a:ln>
                        <a:solidFill>
                          <a:srgbClr val="111F8A"/>
                        </a:solidFill>
                        <a:effectLst/>
                        <a:latin typeface="Verdana" pitchFamily="34" charset="0"/>
                        <a:cs typeface="Times New Roman" pitchFamily="18" charset="0"/>
                      </a:endParaRPr>
                    </a:p>
                  </a:txBody>
                  <a:tcPr marL="44450" marR="44450" marT="0" marB="0" anchor="b" horzOverflow="overflow">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CF7E7"/>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111F8A"/>
                          </a:solidFill>
                          <a:effectLst/>
                          <a:latin typeface="Arial" charset="0"/>
                        </a:rPr>
                        <a:t>53,85</a:t>
                      </a:r>
                      <a:endParaRPr kumimoji="0" lang="es-ES" sz="1400" b="0" i="0" u="none" strike="noStrike" cap="none" normalizeH="0" baseline="0" smtClean="0">
                        <a:ln>
                          <a:noFill/>
                        </a:ln>
                        <a:solidFill>
                          <a:srgbClr val="111F8A"/>
                        </a:solidFill>
                        <a:effectLst/>
                        <a:latin typeface="Verdana" pitchFamily="34" charset="0"/>
                        <a:cs typeface="Times New Roman" pitchFamily="18" charset="0"/>
                      </a:endParaRPr>
                    </a:p>
                  </a:txBody>
                  <a:tcPr marL="44450" marR="44450" marT="0" marB="0" anchor="b" horzOverflow="overflow">
                    <a:lnL>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CF7E7"/>
                    </a:solidFill>
                  </a:tcPr>
                </a:tc>
              </a:tr>
              <a:tr h="2667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err="1" smtClean="0">
                          <a:ln>
                            <a:noFill/>
                          </a:ln>
                          <a:solidFill>
                            <a:srgbClr val="111F8A"/>
                          </a:solidFill>
                          <a:effectLst/>
                          <a:latin typeface="Arial" charset="0"/>
                        </a:rPr>
                        <a:t>ComuNET</a:t>
                      </a:r>
                      <a:endParaRPr kumimoji="0" lang="es-ES" sz="1400" b="1" i="0" u="none" strike="noStrike" cap="none" normalizeH="0" baseline="0" dirty="0" smtClean="0">
                        <a:ln>
                          <a:noFill/>
                        </a:ln>
                        <a:solidFill>
                          <a:srgbClr val="111F8A"/>
                        </a:solidFill>
                        <a:effectLst/>
                        <a:latin typeface="Verdana" pitchFamily="34" charset="0"/>
                        <a:cs typeface="Times New Roman" pitchFamily="18" charset="0"/>
                      </a:endParaRPr>
                    </a:p>
                  </a:txBody>
                  <a:tcPr marL="44450" marR="44450" marT="0" marB="0" anchor="b" horzOverflow="overflow">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111F8A"/>
                          </a:solidFill>
                          <a:effectLst/>
                          <a:latin typeface="Arial" charset="0"/>
                        </a:rPr>
                        <a:t>34,62</a:t>
                      </a:r>
                      <a:endParaRPr kumimoji="0" lang="es-ES" sz="1400" b="0" i="0" u="none" strike="noStrike" cap="none" normalizeH="0" baseline="0" smtClean="0">
                        <a:ln>
                          <a:noFill/>
                        </a:ln>
                        <a:solidFill>
                          <a:srgbClr val="111F8A"/>
                        </a:solidFill>
                        <a:effectLst/>
                        <a:latin typeface="Verdana" pitchFamily="34" charset="0"/>
                        <a:cs typeface="Times New Roman" pitchFamily="18" charset="0"/>
                      </a:endParaRPr>
                    </a:p>
                  </a:txBody>
                  <a:tcPr marL="44450" marR="44450" marT="0" marB="0" anchor="b" horzOverflow="overflow">
                    <a:lnL>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667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smtClean="0">
                          <a:ln>
                            <a:noFill/>
                          </a:ln>
                          <a:solidFill>
                            <a:srgbClr val="111F8A"/>
                          </a:solidFill>
                          <a:effectLst/>
                          <a:latin typeface="Arial" charset="0"/>
                        </a:rPr>
                        <a:t>Gestiomedia</a:t>
                      </a:r>
                      <a:endParaRPr kumimoji="0" lang="es-ES" sz="1400" b="1" i="0" u="none" strike="noStrike" cap="none" normalizeH="0" baseline="0" smtClean="0">
                        <a:ln>
                          <a:noFill/>
                        </a:ln>
                        <a:solidFill>
                          <a:srgbClr val="111F8A"/>
                        </a:solidFill>
                        <a:effectLst/>
                        <a:latin typeface="Verdana" pitchFamily="34" charset="0"/>
                        <a:cs typeface="Times New Roman" pitchFamily="18" charset="0"/>
                      </a:endParaRPr>
                    </a:p>
                  </a:txBody>
                  <a:tcPr marL="44450" marR="44450" marT="0" marB="0" anchor="b" horzOverflow="overflow">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CF7E7"/>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111F8A"/>
                          </a:solidFill>
                          <a:effectLst/>
                          <a:latin typeface="Arial" charset="0"/>
                        </a:rPr>
                        <a:t>30,30</a:t>
                      </a:r>
                      <a:endParaRPr kumimoji="0" lang="es-ES" sz="1400" b="0" i="0" u="none" strike="noStrike" cap="none" normalizeH="0" baseline="0" smtClean="0">
                        <a:ln>
                          <a:noFill/>
                        </a:ln>
                        <a:solidFill>
                          <a:srgbClr val="111F8A"/>
                        </a:solidFill>
                        <a:effectLst/>
                        <a:latin typeface="Verdana" pitchFamily="34" charset="0"/>
                        <a:cs typeface="Times New Roman" pitchFamily="18" charset="0"/>
                      </a:endParaRPr>
                    </a:p>
                  </a:txBody>
                  <a:tcPr marL="44450" marR="44450" marT="0" marB="0" anchor="b" horzOverflow="overflow">
                    <a:lnL>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CF7E7"/>
                    </a:solidFill>
                  </a:tcPr>
                </a:tc>
              </a:tr>
              <a:tr h="2667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smtClean="0">
                          <a:ln>
                            <a:noFill/>
                          </a:ln>
                          <a:solidFill>
                            <a:srgbClr val="111F8A"/>
                          </a:solidFill>
                          <a:effectLst/>
                          <a:latin typeface="Arial" charset="0"/>
                        </a:rPr>
                        <a:t>Atnova</a:t>
                      </a:r>
                      <a:endParaRPr kumimoji="0" lang="es-ES" sz="1400" b="1" i="0" u="none" strike="noStrike" cap="none" normalizeH="0" baseline="0" smtClean="0">
                        <a:ln>
                          <a:noFill/>
                        </a:ln>
                        <a:solidFill>
                          <a:srgbClr val="111F8A"/>
                        </a:solidFill>
                        <a:effectLst/>
                        <a:latin typeface="Verdana" pitchFamily="34" charset="0"/>
                        <a:cs typeface="Times New Roman" pitchFamily="18" charset="0"/>
                      </a:endParaRPr>
                    </a:p>
                  </a:txBody>
                  <a:tcPr marL="44450" marR="44450" marT="0" marB="0" anchor="b" horzOverflow="overflow">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111F8A"/>
                          </a:solidFill>
                          <a:effectLst/>
                          <a:latin typeface="Arial" charset="0"/>
                        </a:rPr>
                        <a:t>29,03</a:t>
                      </a:r>
                      <a:endParaRPr kumimoji="0" lang="es-ES" sz="1400" b="0" i="0" u="none" strike="noStrike" cap="none" normalizeH="0" baseline="0" smtClean="0">
                        <a:ln>
                          <a:noFill/>
                        </a:ln>
                        <a:solidFill>
                          <a:srgbClr val="111F8A"/>
                        </a:solidFill>
                        <a:effectLst/>
                        <a:latin typeface="Verdana" pitchFamily="34" charset="0"/>
                        <a:cs typeface="Times New Roman" pitchFamily="18" charset="0"/>
                      </a:endParaRPr>
                    </a:p>
                  </a:txBody>
                  <a:tcPr marL="44450" marR="44450" marT="0" marB="0" anchor="b" horzOverflow="overflow">
                    <a:lnL>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667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smtClean="0">
                          <a:ln>
                            <a:noFill/>
                          </a:ln>
                          <a:solidFill>
                            <a:srgbClr val="111F8A"/>
                          </a:solidFill>
                          <a:effectLst/>
                          <a:latin typeface="Arial" charset="0"/>
                        </a:rPr>
                        <a:t>Geomanaging</a:t>
                      </a:r>
                      <a:endParaRPr kumimoji="0" lang="es-ES" sz="1400" b="1" i="0" u="none" strike="noStrike" cap="none" normalizeH="0" baseline="0" smtClean="0">
                        <a:ln>
                          <a:noFill/>
                        </a:ln>
                        <a:solidFill>
                          <a:srgbClr val="111F8A"/>
                        </a:solidFill>
                        <a:effectLst/>
                        <a:latin typeface="Verdana" pitchFamily="34" charset="0"/>
                        <a:cs typeface="Times New Roman" pitchFamily="18" charset="0"/>
                      </a:endParaRPr>
                    </a:p>
                  </a:txBody>
                  <a:tcPr marL="44450" marR="44450" marT="0" marB="0" anchor="b" horzOverflow="overflow">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CF7E7"/>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111F8A"/>
                          </a:solidFill>
                          <a:effectLst/>
                          <a:latin typeface="Arial" charset="0"/>
                        </a:rPr>
                        <a:t>26,47</a:t>
                      </a:r>
                      <a:endParaRPr kumimoji="0" lang="es-ES" sz="1400" b="0" i="0" u="none" strike="noStrike" cap="none" normalizeH="0" baseline="0" smtClean="0">
                        <a:ln>
                          <a:noFill/>
                        </a:ln>
                        <a:solidFill>
                          <a:srgbClr val="111F8A"/>
                        </a:solidFill>
                        <a:effectLst/>
                        <a:latin typeface="Verdana" pitchFamily="34" charset="0"/>
                        <a:cs typeface="Times New Roman" pitchFamily="18" charset="0"/>
                      </a:endParaRPr>
                    </a:p>
                  </a:txBody>
                  <a:tcPr marL="44450" marR="44450" marT="0" marB="0" anchor="b" horzOverflow="overflow">
                    <a:lnL>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CF7E7"/>
                    </a:solidFill>
                  </a:tcPr>
                </a:tc>
              </a:tr>
              <a:tr h="2667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smtClean="0">
                          <a:ln>
                            <a:noFill/>
                          </a:ln>
                          <a:solidFill>
                            <a:srgbClr val="111F8A"/>
                          </a:solidFill>
                          <a:effectLst/>
                          <a:latin typeface="Arial" charset="0"/>
                        </a:rPr>
                        <a:t>Cursos e-learning</a:t>
                      </a:r>
                      <a:endParaRPr kumimoji="0" lang="es-ES" sz="1400" b="1" i="0" u="none" strike="noStrike" cap="none" normalizeH="0" baseline="0" smtClean="0">
                        <a:ln>
                          <a:noFill/>
                        </a:ln>
                        <a:solidFill>
                          <a:srgbClr val="111F8A"/>
                        </a:solidFill>
                        <a:effectLst/>
                        <a:latin typeface="Verdana" pitchFamily="34" charset="0"/>
                        <a:cs typeface="Times New Roman" pitchFamily="18" charset="0"/>
                      </a:endParaRPr>
                    </a:p>
                  </a:txBody>
                  <a:tcPr marL="44450" marR="44450" marT="0" marB="0" anchor="b" horzOverflow="overflow">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111F8A"/>
                          </a:solidFill>
                          <a:effectLst/>
                          <a:latin typeface="Arial" charset="0"/>
                        </a:rPr>
                        <a:t>24,24</a:t>
                      </a:r>
                      <a:endParaRPr kumimoji="0" lang="es-ES" sz="1400" b="0" i="0" u="none" strike="noStrike" cap="none" normalizeH="0" baseline="0" smtClean="0">
                        <a:ln>
                          <a:noFill/>
                        </a:ln>
                        <a:solidFill>
                          <a:srgbClr val="111F8A"/>
                        </a:solidFill>
                        <a:effectLst/>
                        <a:latin typeface="Verdana" pitchFamily="34" charset="0"/>
                        <a:cs typeface="Times New Roman" pitchFamily="18" charset="0"/>
                      </a:endParaRPr>
                    </a:p>
                  </a:txBody>
                  <a:tcPr marL="44450" marR="44450" marT="0" marB="0" anchor="b" horzOverflow="overflow">
                    <a:lnL>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667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smtClean="0">
                          <a:ln>
                            <a:noFill/>
                          </a:ln>
                          <a:solidFill>
                            <a:srgbClr val="111F8A"/>
                          </a:solidFill>
                          <a:effectLst/>
                          <a:latin typeface="Arial" charset="0"/>
                        </a:rPr>
                        <a:t>CampusMVP</a:t>
                      </a:r>
                      <a:endParaRPr kumimoji="0" lang="es-ES" sz="1400" b="1" i="0" u="none" strike="noStrike" cap="none" normalizeH="0" baseline="0" smtClean="0">
                        <a:ln>
                          <a:noFill/>
                        </a:ln>
                        <a:solidFill>
                          <a:srgbClr val="111F8A"/>
                        </a:solidFill>
                        <a:effectLst/>
                        <a:latin typeface="Verdana" pitchFamily="34" charset="0"/>
                        <a:cs typeface="Times New Roman" pitchFamily="18" charset="0"/>
                      </a:endParaRPr>
                    </a:p>
                  </a:txBody>
                  <a:tcPr marL="44450" marR="44450" marT="0" marB="0" anchor="b" horzOverflow="overflow">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CF7E7"/>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111F8A"/>
                          </a:solidFill>
                          <a:effectLst/>
                          <a:latin typeface="Arial" charset="0"/>
                        </a:rPr>
                        <a:t>22,86</a:t>
                      </a:r>
                      <a:endParaRPr kumimoji="0" lang="es-ES" sz="1400" b="0" i="0" u="none" strike="noStrike" cap="none" normalizeH="0" baseline="0" smtClean="0">
                        <a:ln>
                          <a:noFill/>
                        </a:ln>
                        <a:solidFill>
                          <a:srgbClr val="111F8A"/>
                        </a:solidFill>
                        <a:effectLst/>
                        <a:latin typeface="Verdana" pitchFamily="34" charset="0"/>
                        <a:cs typeface="Times New Roman" pitchFamily="18" charset="0"/>
                      </a:endParaRPr>
                    </a:p>
                  </a:txBody>
                  <a:tcPr marL="44450" marR="44450" marT="0" marB="0" anchor="b" horzOverflow="overflow">
                    <a:lnL>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CF7E7"/>
                    </a:solidFill>
                  </a:tcPr>
                </a:tc>
              </a:tr>
              <a:tr h="2667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smtClean="0">
                          <a:ln>
                            <a:noFill/>
                          </a:ln>
                          <a:solidFill>
                            <a:srgbClr val="111F8A"/>
                          </a:solidFill>
                          <a:effectLst/>
                          <a:latin typeface="Arial" charset="0"/>
                        </a:rPr>
                        <a:t>Tunalkan</a:t>
                      </a:r>
                      <a:endParaRPr kumimoji="0" lang="es-ES" sz="1400" b="1" i="0" u="none" strike="noStrike" cap="none" normalizeH="0" baseline="0" smtClean="0">
                        <a:ln>
                          <a:noFill/>
                        </a:ln>
                        <a:solidFill>
                          <a:srgbClr val="111F8A"/>
                        </a:solidFill>
                        <a:effectLst/>
                        <a:latin typeface="Verdana" pitchFamily="34" charset="0"/>
                        <a:cs typeface="Times New Roman" pitchFamily="18" charset="0"/>
                      </a:endParaRPr>
                    </a:p>
                  </a:txBody>
                  <a:tcPr marL="44450" marR="44450" marT="0" marB="0" anchor="b" horzOverflow="overflow">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111F8A"/>
                          </a:solidFill>
                          <a:effectLst/>
                          <a:latin typeface="Arial" charset="0"/>
                        </a:rPr>
                        <a:t>20,00</a:t>
                      </a:r>
                      <a:endParaRPr kumimoji="0" lang="es-ES" sz="1400" b="0" i="0" u="none" strike="noStrike" cap="none" normalizeH="0" baseline="0" smtClean="0">
                        <a:ln>
                          <a:noFill/>
                        </a:ln>
                        <a:solidFill>
                          <a:srgbClr val="111F8A"/>
                        </a:solidFill>
                        <a:effectLst/>
                        <a:latin typeface="Verdana" pitchFamily="34" charset="0"/>
                        <a:cs typeface="Times New Roman" pitchFamily="18" charset="0"/>
                      </a:endParaRPr>
                    </a:p>
                  </a:txBody>
                  <a:tcPr marL="44450" marR="44450" marT="0" marB="0" anchor="b" horzOverflow="overflow">
                    <a:lnL>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667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smtClean="0">
                          <a:ln>
                            <a:noFill/>
                          </a:ln>
                          <a:solidFill>
                            <a:srgbClr val="111F8A"/>
                          </a:solidFill>
                          <a:effectLst/>
                          <a:latin typeface="Arial" charset="0"/>
                        </a:rPr>
                        <a:t>NanforIbérica</a:t>
                      </a:r>
                      <a:endParaRPr kumimoji="0" lang="es-ES" sz="1400" b="1" i="0" u="none" strike="noStrike" cap="none" normalizeH="0" baseline="0" smtClean="0">
                        <a:ln>
                          <a:noFill/>
                        </a:ln>
                        <a:solidFill>
                          <a:srgbClr val="111F8A"/>
                        </a:solidFill>
                        <a:effectLst/>
                        <a:latin typeface="Verdana" pitchFamily="34" charset="0"/>
                        <a:cs typeface="Times New Roman" pitchFamily="18" charset="0"/>
                      </a:endParaRPr>
                    </a:p>
                  </a:txBody>
                  <a:tcPr marL="44450" marR="44450" marT="0" marB="0" anchor="b" horzOverflow="overflow">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CF7E7"/>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111F8A"/>
                          </a:solidFill>
                          <a:effectLst/>
                          <a:latin typeface="Arial" charset="0"/>
                        </a:rPr>
                        <a:t>18,92</a:t>
                      </a:r>
                      <a:endParaRPr kumimoji="0" lang="es-ES" sz="1400" b="0" i="0" u="none" strike="noStrike" cap="none" normalizeH="0" baseline="0" smtClean="0">
                        <a:ln>
                          <a:noFill/>
                        </a:ln>
                        <a:solidFill>
                          <a:srgbClr val="111F8A"/>
                        </a:solidFill>
                        <a:effectLst/>
                        <a:latin typeface="Verdana" pitchFamily="34" charset="0"/>
                        <a:cs typeface="Times New Roman" pitchFamily="18" charset="0"/>
                      </a:endParaRPr>
                    </a:p>
                  </a:txBody>
                  <a:tcPr marL="44450" marR="44450" marT="0" marB="0" anchor="b" horzOverflow="overflow">
                    <a:lnL>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CF7E7"/>
                    </a:solidFill>
                  </a:tcPr>
                </a:tc>
              </a:tr>
              <a:tr h="2667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smtClean="0">
                          <a:ln>
                            <a:noFill/>
                          </a:ln>
                          <a:solidFill>
                            <a:srgbClr val="111F8A"/>
                          </a:solidFill>
                          <a:effectLst/>
                          <a:latin typeface="Arial" charset="0"/>
                        </a:rPr>
                        <a:t>Campusformación</a:t>
                      </a:r>
                      <a:endParaRPr kumimoji="0" lang="es-ES" sz="1400" b="1" i="0" u="none" strike="noStrike" cap="none" normalizeH="0" baseline="0" smtClean="0">
                        <a:ln>
                          <a:noFill/>
                        </a:ln>
                        <a:solidFill>
                          <a:srgbClr val="111F8A"/>
                        </a:solidFill>
                        <a:effectLst/>
                        <a:latin typeface="Verdana" pitchFamily="34" charset="0"/>
                        <a:cs typeface="Times New Roman" pitchFamily="18" charset="0"/>
                      </a:endParaRPr>
                    </a:p>
                  </a:txBody>
                  <a:tcPr marL="44450" marR="44450" marT="0" marB="0" anchor="b" horzOverflow="overflow">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111F8A"/>
                          </a:solidFill>
                          <a:effectLst/>
                          <a:latin typeface="Arial" charset="0"/>
                        </a:rPr>
                        <a:t>16,00</a:t>
                      </a:r>
                      <a:endParaRPr kumimoji="0" lang="es-ES" sz="1400" b="0" i="0" u="none" strike="noStrike" cap="none" normalizeH="0" baseline="0" smtClean="0">
                        <a:ln>
                          <a:noFill/>
                        </a:ln>
                        <a:solidFill>
                          <a:srgbClr val="111F8A"/>
                        </a:solidFill>
                        <a:effectLst/>
                        <a:latin typeface="Verdana" pitchFamily="34" charset="0"/>
                        <a:cs typeface="Times New Roman" pitchFamily="18" charset="0"/>
                      </a:endParaRPr>
                    </a:p>
                  </a:txBody>
                  <a:tcPr marL="44450" marR="44450" marT="0" marB="0" anchor="b" horzOverflow="overflow">
                    <a:lnL>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667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smtClean="0">
                          <a:ln>
                            <a:noFill/>
                          </a:ln>
                          <a:solidFill>
                            <a:srgbClr val="111F8A"/>
                          </a:solidFill>
                          <a:effectLst/>
                          <a:latin typeface="Arial" charset="0"/>
                        </a:rPr>
                        <a:t>Vértice eLearning</a:t>
                      </a:r>
                      <a:endParaRPr kumimoji="0" lang="es-ES" sz="1400" b="1" i="0" u="none" strike="noStrike" cap="none" normalizeH="0" baseline="0" smtClean="0">
                        <a:ln>
                          <a:noFill/>
                        </a:ln>
                        <a:solidFill>
                          <a:srgbClr val="111F8A"/>
                        </a:solidFill>
                        <a:effectLst/>
                        <a:latin typeface="Verdana" pitchFamily="34" charset="0"/>
                        <a:cs typeface="Times New Roman" pitchFamily="18" charset="0"/>
                      </a:endParaRPr>
                    </a:p>
                  </a:txBody>
                  <a:tcPr marL="44450" marR="44450" marT="0" marB="0" anchor="b" horzOverflow="overflow">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CF7E7"/>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111F8A"/>
                          </a:solidFill>
                          <a:effectLst/>
                          <a:latin typeface="Arial" charset="0"/>
                        </a:rPr>
                        <a:t>15,15</a:t>
                      </a:r>
                      <a:endParaRPr kumimoji="0" lang="es-ES" sz="1400" b="0" i="0" u="none" strike="noStrike" cap="none" normalizeH="0" baseline="0" smtClean="0">
                        <a:ln>
                          <a:noFill/>
                        </a:ln>
                        <a:solidFill>
                          <a:srgbClr val="111F8A"/>
                        </a:solidFill>
                        <a:effectLst/>
                        <a:latin typeface="Verdana" pitchFamily="34" charset="0"/>
                        <a:cs typeface="Times New Roman" pitchFamily="18" charset="0"/>
                      </a:endParaRPr>
                    </a:p>
                  </a:txBody>
                  <a:tcPr marL="44450" marR="44450" marT="0" marB="0" anchor="b" horzOverflow="overflow">
                    <a:lnL>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CF7E7"/>
                    </a:solidFill>
                  </a:tcPr>
                </a:tc>
              </a:tr>
              <a:tr h="2667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smtClean="0">
                          <a:ln>
                            <a:noFill/>
                          </a:ln>
                          <a:solidFill>
                            <a:srgbClr val="111F8A"/>
                          </a:solidFill>
                          <a:effectLst/>
                          <a:latin typeface="Arial" charset="0"/>
                        </a:rPr>
                        <a:t>Netviewer</a:t>
                      </a:r>
                      <a:endParaRPr kumimoji="0" lang="es-ES" sz="1400" b="1" i="0" u="none" strike="noStrike" cap="none" normalizeH="0" baseline="0" smtClean="0">
                        <a:ln>
                          <a:noFill/>
                        </a:ln>
                        <a:solidFill>
                          <a:srgbClr val="111F8A"/>
                        </a:solidFill>
                        <a:effectLst/>
                        <a:latin typeface="Verdana" pitchFamily="34" charset="0"/>
                        <a:cs typeface="Times New Roman" pitchFamily="18" charset="0"/>
                      </a:endParaRPr>
                    </a:p>
                  </a:txBody>
                  <a:tcPr marL="44450" marR="44450" marT="0" marB="0" anchor="b" horzOverflow="overflow">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111F8A"/>
                          </a:solidFill>
                          <a:effectLst/>
                          <a:latin typeface="Arial" charset="0"/>
                        </a:rPr>
                        <a:t>10,34</a:t>
                      </a:r>
                      <a:endParaRPr kumimoji="0" lang="es-ES" sz="1400" b="0" i="0" u="none" strike="noStrike" cap="none" normalizeH="0" baseline="0" smtClean="0">
                        <a:ln>
                          <a:noFill/>
                        </a:ln>
                        <a:solidFill>
                          <a:srgbClr val="111F8A"/>
                        </a:solidFill>
                        <a:effectLst/>
                        <a:latin typeface="Verdana" pitchFamily="34" charset="0"/>
                        <a:cs typeface="Times New Roman" pitchFamily="18" charset="0"/>
                      </a:endParaRPr>
                    </a:p>
                  </a:txBody>
                  <a:tcPr marL="44450" marR="44450" marT="0" marB="0" anchor="b" horzOverflow="overflow">
                    <a:lnL>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667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smtClean="0">
                          <a:ln>
                            <a:noFill/>
                          </a:ln>
                          <a:solidFill>
                            <a:srgbClr val="111F8A"/>
                          </a:solidFill>
                          <a:effectLst/>
                          <a:latin typeface="Arial" charset="0"/>
                        </a:rPr>
                        <a:t>Plataforma E-learning.com</a:t>
                      </a:r>
                      <a:endParaRPr kumimoji="0" lang="es-ES" sz="1400" b="1" i="0" u="none" strike="noStrike" cap="none" normalizeH="0" baseline="0" smtClean="0">
                        <a:ln>
                          <a:noFill/>
                        </a:ln>
                        <a:solidFill>
                          <a:srgbClr val="111F8A"/>
                        </a:solidFill>
                        <a:effectLst/>
                        <a:latin typeface="Verdana" pitchFamily="34" charset="0"/>
                        <a:cs typeface="Times New Roman" pitchFamily="18" charset="0"/>
                      </a:endParaRPr>
                    </a:p>
                  </a:txBody>
                  <a:tcPr marL="44450" marR="44450" marT="0" marB="0" anchor="b" horzOverflow="overflow">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CF7E7"/>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111F8A"/>
                          </a:solidFill>
                          <a:effectLst/>
                          <a:latin typeface="Arial" charset="0"/>
                        </a:rPr>
                        <a:t>9,38</a:t>
                      </a:r>
                      <a:endParaRPr kumimoji="0" lang="es-ES" sz="1400" b="0" i="0" u="none" strike="noStrike" cap="none" normalizeH="0" baseline="0" smtClean="0">
                        <a:ln>
                          <a:noFill/>
                        </a:ln>
                        <a:solidFill>
                          <a:srgbClr val="111F8A"/>
                        </a:solidFill>
                        <a:effectLst/>
                        <a:latin typeface="Verdana" pitchFamily="34" charset="0"/>
                        <a:cs typeface="Times New Roman" pitchFamily="18" charset="0"/>
                      </a:endParaRPr>
                    </a:p>
                  </a:txBody>
                  <a:tcPr marL="44450" marR="44450" marT="0" marB="0" anchor="b" horzOverflow="overflow">
                    <a:lnL>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CF7E7"/>
                    </a:solidFill>
                  </a:tcPr>
                </a:tc>
              </a:tr>
              <a:tr h="2667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smtClean="0">
                          <a:ln>
                            <a:noFill/>
                          </a:ln>
                          <a:solidFill>
                            <a:srgbClr val="111F8A"/>
                          </a:solidFill>
                          <a:effectLst/>
                          <a:latin typeface="Arial" charset="0"/>
                        </a:rPr>
                        <a:t>Nexo Digital</a:t>
                      </a:r>
                      <a:endParaRPr kumimoji="0" lang="es-ES" sz="1400" b="1" i="0" u="none" strike="noStrike" cap="none" normalizeH="0" baseline="0" smtClean="0">
                        <a:ln>
                          <a:noFill/>
                        </a:ln>
                        <a:solidFill>
                          <a:srgbClr val="111F8A"/>
                        </a:solidFill>
                        <a:effectLst/>
                        <a:latin typeface="Verdana" pitchFamily="34" charset="0"/>
                        <a:cs typeface="Times New Roman" pitchFamily="18" charset="0"/>
                      </a:endParaRPr>
                    </a:p>
                  </a:txBody>
                  <a:tcPr marL="44450" marR="44450" marT="0" marB="0" anchor="b" horzOverflow="overflow">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111F8A"/>
                          </a:solidFill>
                          <a:effectLst/>
                          <a:latin typeface="Arial" charset="0"/>
                        </a:rPr>
                        <a:t>6,90</a:t>
                      </a:r>
                      <a:endParaRPr kumimoji="0" lang="es-ES" sz="1400" b="0" i="0" u="none" strike="noStrike" cap="none" normalizeH="0" baseline="0" smtClean="0">
                        <a:ln>
                          <a:noFill/>
                        </a:ln>
                        <a:solidFill>
                          <a:srgbClr val="111F8A"/>
                        </a:solidFill>
                        <a:effectLst/>
                        <a:latin typeface="Verdana" pitchFamily="34" charset="0"/>
                        <a:cs typeface="Times New Roman" pitchFamily="18" charset="0"/>
                      </a:endParaRPr>
                    </a:p>
                  </a:txBody>
                  <a:tcPr marL="44450" marR="44450" marT="0" marB="0" anchor="b" horzOverflow="overflow">
                    <a:lnL>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667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smtClean="0">
                          <a:ln>
                            <a:noFill/>
                          </a:ln>
                          <a:solidFill>
                            <a:srgbClr val="111F8A"/>
                          </a:solidFill>
                          <a:effectLst/>
                          <a:latin typeface="Arial" charset="0"/>
                        </a:rPr>
                        <a:t>Smedia</a:t>
                      </a:r>
                      <a:endParaRPr kumimoji="0" lang="es-ES" sz="1400" b="1" i="0" u="none" strike="noStrike" cap="none" normalizeH="0" baseline="0" smtClean="0">
                        <a:ln>
                          <a:noFill/>
                        </a:ln>
                        <a:solidFill>
                          <a:srgbClr val="111F8A"/>
                        </a:solidFill>
                        <a:effectLst/>
                        <a:latin typeface="Verdana" pitchFamily="34" charset="0"/>
                        <a:cs typeface="Times New Roman" pitchFamily="18" charset="0"/>
                      </a:endParaRPr>
                    </a:p>
                  </a:txBody>
                  <a:tcPr marL="44450" marR="44450" marT="0" marB="0" anchor="b" horzOverflow="overflow">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CF7E7"/>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111F8A"/>
                          </a:solidFill>
                          <a:effectLst/>
                          <a:latin typeface="Arial" charset="0"/>
                        </a:rPr>
                        <a:t>0,00</a:t>
                      </a:r>
                      <a:endParaRPr kumimoji="0" lang="es-ES" sz="1400" b="0" i="0" u="none" strike="noStrike" cap="none" normalizeH="0" baseline="0" smtClean="0">
                        <a:ln>
                          <a:noFill/>
                        </a:ln>
                        <a:solidFill>
                          <a:srgbClr val="111F8A"/>
                        </a:solidFill>
                        <a:effectLst/>
                        <a:latin typeface="Verdana" pitchFamily="34" charset="0"/>
                        <a:cs typeface="Times New Roman" pitchFamily="18" charset="0"/>
                      </a:endParaRPr>
                    </a:p>
                  </a:txBody>
                  <a:tcPr marL="44450" marR="44450" marT="0" marB="0" anchor="b" horzOverflow="overflow">
                    <a:lnL>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CF7E7"/>
                    </a:solidFill>
                  </a:tcPr>
                </a:tc>
              </a:tr>
              <a:tr h="26670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smtClean="0">
                          <a:ln>
                            <a:noFill/>
                          </a:ln>
                          <a:solidFill>
                            <a:srgbClr val="111F8A"/>
                          </a:solidFill>
                          <a:effectLst/>
                          <a:latin typeface="Arial" charset="0"/>
                        </a:rPr>
                        <a:t>PROMEDIO:</a:t>
                      </a:r>
                      <a:endParaRPr kumimoji="0" lang="es-ES" sz="1400" b="1" i="0" u="none" strike="noStrike" cap="none" normalizeH="0" baseline="0" smtClean="0">
                        <a:ln>
                          <a:noFill/>
                        </a:ln>
                        <a:solidFill>
                          <a:srgbClr val="111F8A"/>
                        </a:solidFill>
                        <a:effectLst/>
                        <a:latin typeface="Verdana" pitchFamily="34" charset="0"/>
                        <a:cs typeface="Times New Roman" pitchFamily="18" charset="0"/>
                      </a:endParaRPr>
                    </a:p>
                  </a:txBody>
                  <a:tcPr marL="44450" marR="44450" marT="0" marB="0" anchor="b" horzOverflow="overflow">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869950" algn="l"/>
                        </a:tabLst>
                      </a:pPr>
                      <a:r>
                        <a:rPr kumimoji="0" lang="es-ES" sz="1400" b="1" i="0" u="none" strike="noStrike" cap="none" normalizeH="0" baseline="0" dirty="0" smtClean="0">
                          <a:ln>
                            <a:noFill/>
                          </a:ln>
                          <a:solidFill>
                            <a:srgbClr val="111F8A"/>
                          </a:solidFill>
                          <a:effectLst/>
                          <a:latin typeface="Arial" charset="0"/>
                        </a:rPr>
                        <a:t>20,76</a:t>
                      </a:r>
                      <a:endParaRPr kumimoji="0" lang="es-ES" sz="1400" b="1" i="0" u="none" strike="noStrike" cap="none" normalizeH="0" baseline="0" dirty="0" smtClean="0">
                        <a:ln>
                          <a:noFill/>
                        </a:ln>
                        <a:solidFill>
                          <a:srgbClr val="111F8A"/>
                        </a:solidFill>
                        <a:effectLst/>
                        <a:latin typeface="Verdana" pitchFamily="34" charset="0"/>
                        <a:cs typeface="Times New Roman" pitchFamily="18" charset="0"/>
                      </a:endParaRPr>
                    </a:p>
                  </a:txBody>
                  <a:tcPr marL="44450" marR="44450" marT="0" marB="0" anchor="b" horzOverflow="overflow">
                    <a:lnL>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bl>
          </a:graphicData>
        </a:graphic>
      </p:graphicFrame>
      <p:sp>
        <p:nvSpPr>
          <p:cNvPr id="4" name="3 Título"/>
          <p:cNvSpPr>
            <a:spLocks noGrp="1"/>
          </p:cNvSpPr>
          <p:nvPr>
            <p:ph type="title"/>
          </p:nvPr>
        </p:nvSpPr>
        <p:spPr/>
        <p:txBody>
          <a:bodyPr/>
          <a:lstStyle/>
          <a:p>
            <a:r>
              <a:rPr lang="es-GT" dirty="0"/>
              <a:t>Accesibilidad de campus virtuales de empresas de</a:t>
            </a:r>
            <a:br>
              <a:rPr lang="es-GT" dirty="0"/>
            </a:br>
            <a:r>
              <a:rPr lang="es-GT" dirty="0"/>
              <a:t>e-</a:t>
            </a:r>
            <a:r>
              <a:rPr lang="es-GT" dirty="0" err="1"/>
              <a:t>learning</a:t>
            </a:r>
            <a:r>
              <a:rPr lang="es-GT" dirty="0"/>
              <a:t> (2009</a:t>
            </a:r>
            <a:r>
              <a:rPr lang="es-GT" dirty="0" smtClean="0"/>
              <a:t>)</a:t>
            </a:r>
            <a:endParaRPr lang="es-GT"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3" name="Picture 2" descr="Imagen del Real Decreto 1393/2007. Real Decreto 1393/2007, de 29 de octubre, por el que se establece la ordenación de las enseñanzas universitarias oficiales. "/>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57363" y="836613"/>
            <a:ext cx="5191125" cy="1990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724" name="Picture 3" descr="Imagen de la literal b, referente al numeral anterior, &quot;desde el respeto y promoción de los Derechos Humanos y los principios de accesibilidad universal y diseño para todos&quot;."/>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795463" y="4508500"/>
            <a:ext cx="5153025" cy="1685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725" name="Picture 4" descr="Imagen referente al numeral cinco del artículo anterior. Entre los principios generales que deberán inspirar el diseño de los nuevos títulos, los planes de estudios deberán tener en cuenta que cualquier actividad profesional debe realizarse:"/>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763713" y="3694113"/>
            <a:ext cx="5095875" cy="742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726" name="Picture 5" descr="Imagen referente al Artículo 3 del Real Decreto 1393/2007. Articulo 3. Enseñanzas universitarias y expedición de títulos."/>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763713" y="3141663"/>
            <a:ext cx="52006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4 Rectángulo" descr="Recuadro de texto destacado indicando: &quot;accesibilidad universal de las personas con discapacidad, debiendo incluirse, en los planes de estudios en que proceda, enseñanzas relacionadas con dichos derechos y principios.&quot;"/>
          <p:cNvSpPr/>
          <p:nvPr/>
        </p:nvSpPr>
        <p:spPr>
          <a:xfrm>
            <a:off x="1795463" y="5483225"/>
            <a:ext cx="5153025" cy="711200"/>
          </a:xfrm>
          <a:prstGeom prst="rect">
            <a:avLst/>
          </a:prstGeom>
          <a:solidFill>
            <a:srgbClr val="FFFF00">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2 Título"/>
          <p:cNvSpPr>
            <a:spLocks noGrp="1"/>
          </p:cNvSpPr>
          <p:nvPr>
            <p:ph type="title"/>
          </p:nvPr>
        </p:nvSpPr>
        <p:spPr/>
        <p:txBody>
          <a:bodyPr/>
          <a:lstStyle/>
          <a:p>
            <a:r>
              <a:rPr lang="es-GT" dirty="0"/>
              <a:t>Legislación: Integración de la enseñanza de la accesibilidad en los estudios técnicos de grado universitario</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descr="Documento, descarga de informe sobre la presencia de la accesibilidad en universidades."/>
          <p:cNvSpPr txBox="1"/>
          <p:nvPr/>
        </p:nvSpPr>
        <p:spPr>
          <a:xfrm>
            <a:off x="755650" y="5961063"/>
            <a:ext cx="8137525" cy="276225"/>
          </a:xfrm>
          <a:prstGeom prst="rect">
            <a:avLst/>
          </a:prstGeom>
          <a:noFill/>
        </p:spPr>
        <p:txBody>
          <a:bodyPr>
            <a:spAutoFit/>
          </a:bodyPr>
          <a:lstStyle/>
          <a:p>
            <a:pPr>
              <a:defRPr/>
            </a:pPr>
            <a:r>
              <a:rPr lang="es-GT" sz="1200" dirty="0">
                <a:solidFill>
                  <a:schemeClr val="tx1">
                    <a:lumMod val="50000"/>
                  </a:schemeClr>
                </a:solidFill>
                <a:hlinkClick r:id="rId3" tooltip="Enlace para descargar el informe sobre la presencia de la accesibilidad universal en las enseñanzas universitarias"/>
              </a:rPr>
              <a:t>Enlace de descarga del Informe sobre la presencia de la accesibilidad universal en las enseñanzas universitarias.</a:t>
            </a:r>
            <a:r>
              <a:rPr lang="en-US" sz="1200" dirty="0">
                <a:solidFill>
                  <a:schemeClr val="tx1">
                    <a:lumMod val="50000"/>
                  </a:schemeClr>
                </a:solidFill>
              </a:rPr>
              <a:t> </a:t>
            </a:r>
          </a:p>
        </p:txBody>
      </p:sp>
      <p:pic>
        <p:nvPicPr>
          <p:cNvPr id="39940" name="Picture 4" descr="Imagen de portada del Informe titulado &quot;Informe sobre la presencia de la accesibilidad universal en las enseñanzas universitarias&quot;.&#10;&#10;En subtítulo presenta: &quot;Sobre la aplicación del artículo 3.5 del Real Decreto 1393/2007, de 29 de octubre, por el que se establece la Ordenación de las Enseñanzas Universitarias Oficiales.&#10;Agosto 2011"/>
          <p:cNvPicPr>
            <a:picLocks noChangeAspect="1" noChangeArrowheads="1"/>
          </p:cNvPicPr>
          <p:nvPr/>
        </p:nvPicPr>
        <p:blipFill>
          <a:blip r:embed="rId4" cstate="print"/>
          <a:srcRect/>
          <a:stretch>
            <a:fillRect/>
          </a:stretch>
        </p:blipFill>
        <p:spPr bwMode="auto">
          <a:xfrm>
            <a:off x="1447800" y="852488"/>
            <a:ext cx="5927725" cy="5024437"/>
          </a:xfrm>
          <a:prstGeom prst="rect">
            <a:avLst/>
          </a:prstGeom>
          <a:noFill/>
          <a:ln>
            <a:noFill/>
          </a:ln>
          <a:effectLst>
            <a:prstShdw prst="shdw17" dist="17961" dir="2700000">
              <a:schemeClr val="accent1">
                <a:gamma/>
                <a:shade val="60000"/>
                <a:invGamma/>
              </a:schemeClr>
            </a:prstShdw>
          </a:effectLst>
          <a:extLst/>
        </p:spPr>
      </p:pic>
      <p:sp>
        <p:nvSpPr>
          <p:cNvPr id="4" name="3 Título"/>
          <p:cNvSpPr>
            <a:spLocks noGrp="1"/>
          </p:cNvSpPr>
          <p:nvPr>
            <p:ph type="title"/>
          </p:nvPr>
        </p:nvSpPr>
        <p:spPr/>
        <p:txBody>
          <a:bodyPr/>
          <a:lstStyle/>
          <a:p>
            <a:r>
              <a:rPr lang="es-GT" dirty="0"/>
              <a:t>Legislación: Integración de la enseñanza de la accesibilidad en los estudios técnicos de grado </a:t>
            </a:r>
            <a:r>
              <a:rPr lang="es-GT" dirty="0" smtClean="0"/>
              <a:t>universitarios (2)</a:t>
            </a:r>
            <a:endParaRPr lang="es-GT"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GT" dirty="0"/>
              <a:t>Propuestas para mejorar la </a:t>
            </a:r>
            <a:r>
              <a:rPr lang="es-GT" dirty="0" smtClean="0"/>
              <a:t>accesibilidad</a:t>
            </a:r>
            <a:endParaRPr lang="es-GT" dirty="0"/>
          </a:p>
        </p:txBody>
      </p:sp>
      <p:sp>
        <p:nvSpPr>
          <p:cNvPr id="31747" name="2 Marcador de contenido"/>
          <p:cNvSpPr>
            <a:spLocks noGrp="1"/>
          </p:cNvSpPr>
          <p:nvPr>
            <p:ph sz="quarter" idx="4294967295"/>
          </p:nvPr>
        </p:nvSpPr>
        <p:spPr>
          <a:xfrm>
            <a:off x="0" y="908050"/>
            <a:ext cx="8786813" cy="5329238"/>
          </a:xfrm>
        </p:spPr>
        <p:txBody>
          <a:bodyPr>
            <a:normAutofit fontScale="85000" lnSpcReduction="10000"/>
          </a:bodyPr>
          <a:lstStyle/>
          <a:p>
            <a:pPr>
              <a:defRPr/>
            </a:pPr>
            <a:r>
              <a:rPr sz="2400" dirty="0" smtClean="0"/>
              <a:t>Es necesario enseñar a los docentes los fundamentos del diseño accesible y a crear y contenidos electrónicos accesibles de sus materias</a:t>
            </a:r>
          </a:p>
          <a:p>
            <a:pPr marL="603250" lvl="2">
              <a:buFont typeface="Arial" charset="0"/>
              <a:buChar char="•"/>
              <a:defRPr/>
            </a:pPr>
            <a:r>
              <a:rPr sz="2000" dirty="0" err="1" smtClean="0"/>
              <a:t>ppt</a:t>
            </a:r>
            <a:r>
              <a:rPr sz="2000" dirty="0" smtClean="0"/>
              <a:t>, </a:t>
            </a:r>
            <a:r>
              <a:rPr sz="2000" dirty="0" err="1" smtClean="0"/>
              <a:t>pdf</a:t>
            </a:r>
            <a:r>
              <a:rPr sz="2000" dirty="0" smtClean="0"/>
              <a:t>, </a:t>
            </a:r>
            <a:r>
              <a:rPr sz="2000" dirty="0" err="1" smtClean="0"/>
              <a:t>doc</a:t>
            </a:r>
            <a:r>
              <a:rPr sz="2000" dirty="0" smtClean="0"/>
              <a:t>, </a:t>
            </a:r>
            <a:r>
              <a:rPr sz="2000" dirty="0" err="1" smtClean="0"/>
              <a:t>html</a:t>
            </a:r>
            <a:r>
              <a:rPr sz="2000" dirty="0" smtClean="0"/>
              <a:t>, vídeos, fórmulas matemáticas, ... </a:t>
            </a:r>
            <a:r>
              <a:rPr lang="en-US" sz="2000" dirty="0" smtClean="0">
                <a:sym typeface="Wingdings" pitchFamily="2" charset="2"/>
              </a:rPr>
              <a:t> </a:t>
            </a:r>
            <a:r>
              <a:rPr sz="2000" i="1" dirty="0" smtClean="0"/>
              <a:t>accesibles</a:t>
            </a:r>
            <a:endParaRPr sz="2000" dirty="0" smtClean="0"/>
          </a:p>
          <a:p>
            <a:pPr marL="603250" lvl="2">
              <a:buFont typeface="Arial" charset="0"/>
              <a:buChar char="•"/>
              <a:defRPr/>
            </a:pPr>
            <a:r>
              <a:rPr sz="2000" dirty="0" smtClean="0"/>
              <a:t>Principios del Diseño Universal para el </a:t>
            </a:r>
            <a:r>
              <a:rPr sz="2000" dirty="0" err="1" smtClean="0"/>
              <a:t>aprendizaje</a:t>
            </a:r>
            <a:r>
              <a:rPr sz="2000" dirty="0" smtClean="0"/>
              <a:t> (</a:t>
            </a:r>
            <a:r>
              <a:rPr lang="es-GT" sz="2000" dirty="0" smtClean="0">
                <a:hlinkClick r:id="rId3" tooltip="Enlace a la página de Principios del Diseño Universal para el aprendizaje."/>
              </a:rPr>
              <a:t>Enlace a la página de Principios del Diseño Universal para el aprendizaje.</a:t>
            </a:r>
            <a:r>
              <a:rPr sz="2000" dirty="0" smtClean="0"/>
              <a:t>) </a:t>
            </a:r>
          </a:p>
          <a:p>
            <a:pPr marL="603250" lvl="2">
              <a:buFont typeface="Arial" charset="0"/>
              <a:buChar char="•"/>
              <a:defRPr/>
            </a:pPr>
            <a:endParaRPr sz="2000" dirty="0" smtClean="0"/>
          </a:p>
          <a:p>
            <a:pPr>
              <a:defRPr/>
            </a:pPr>
            <a:r>
              <a:rPr sz="2400" dirty="0" smtClean="0"/>
              <a:t>Es necesario enseñar a los técnicos a adaptar plataformas de </a:t>
            </a:r>
            <a:r>
              <a:rPr sz="2400" dirty="0" err="1" smtClean="0"/>
              <a:t>elearning</a:t>
            </a:r>
            <a:r>
              <a:rPr sz="2400" dirty="0" smtClean="0"/>
              <a:t> accesibles</a:t>
            </a:r>
          </a:p>
          <a:p>
            <a:pPr marL="603250" lvl="2">
              <a:buFont typeface="Arial" charset="0"/>
              <a:buChar char="•"/>
              <a:defRPr/>
            </a:pPr>
            <a:r>
              <a:rPr sz="2000" dirty="0" smtClean="0"/>
              <a:t>Moodle, </a:t>
            </a:r>
            <a:r>
              <a:rPr sz="2000" dirty="0" err="1" smtClean="0"/>
              <a:t>Blackboard</a:t>
            </a:r>
            <a:r>
              <a:rPr sz="2000" dirty="0" smtClean="0"/>
              <a:t>, </a:t>
            </a:r>
            <a:r>
              <a:rPr sz="2000" dirty="0" err="1" smtClean="0"/>
              <a:t>dotLRN</a:t>
            </a:r>
            <a:r>
              <a:rPr sz="2000" dirty="0" smtClean="0"/>
              <a:t>, </a:t>
            </a:r>
            <a:r>
              <a:rPr sz="2400" dirty="0" smtClean="0"/>
              <a:t>… </a:t>
            </a:r>
            <a:r>
              <a:rPr lang="en-US" sz="2400" dirty="0" smtClean="0">
                <a:sym typeface="Wingdings" pitchFamily="2" charset="2"/>
              </a:rPr>
              <a:t> </a:t>
            </a:r>
            <a:r>
              <a:rPr sz="2100" i="1" dirty="0" smtClean="0"/>
              <a:t>Cumplir WCAG y WAI-ARIA de W3C</a:t>
            </a:r>
          </a:p>
          <a:p>
            <a:pPr marL="603250" lvl="2">
              <a:buFont typeface="Arial" charset="0"/>
              <a:buChar char="•"/>
              <a:defRPr/>
            </a:pPr>
            <a:r>
              <a:rPr sz="2100" dirty="0" smtClean="0"/>
              <a:t>Herramientas de autoría integradas  </a:t>
            </a:r>
            <a:r>
              <a:rPr lang="en-US" sz="2100" dirty="0" smtClean="0">
                <a:sym typeface="Wingdings" pitchFamily="2" charset="2"/>
              </a:rPr>
              <a:t> </a:t>
            </a:r>
            <a:r>
              <a:rPr lang="en-US" sz="2100" i="1" dirty="0" err="1" smtClean="0">
                <a:sym typeface="Wingdings" pitchFamily="2" charset="2"/>
              </a:rPr>
              <a:t>Cumplir</a:t>
            </a:r>
            <a:r>
              <a:rPr lang="en-US" sz="2100" i="1" dirty="0" smtClean="0">
                <a:sym typeface="Wingdings" pitchFamily="2" charset="2"/>
              </a:rPr>
              <a:t> ATAG de W3C</a:t>
            </a:r>
          </a:p>
          <a:p>
            <a:pPr marL="603250" lvl="2">
              <a:buFont typeface="Arial" charset="0"/>
              <a:buChar char="•"/>
              <a:defRPr/>
            </a:pPr>
            <a:r>
              <a:rPr sz="2100" dirty="0" smtClean="0"/>
              <a:t>Muy útil proyecto EU4ALL liderado por UNED</a:t>
            </a:r>
            <a:r>
              <a:rPr sz="2100" dirty="0"/>
              <a:t> </a:t>
            </a:r>
            <a:r>
              <a:rPr sz="2100" dirty="0" smtClean="0"/>
              <a:t>(</a:t>
            </a:r>
            <a:r>
              <a:rPr lang="es-GT" sz="2100" dirty="0" smtClean="0">
                <a:hlinkClick r:id="rId4" tooltip="Enlace al proyecto EU4ALL"/>
              </a:rPr>
              <a:t>Enlace al proyecto Europa para Todos, sobre accesibilidad y la educación superior.</a:t>
            </a:r>
            <a:r>
              <a:rPr sz="2100" dirty="0" smtClean="0"/>
              <a:t>) </a:t>
            </a:r>
          </a:p>
          <a:p>
            <a:pPr marL="603250" lvl="2">
              <a:buFont typeface="Arial" charset="0"/>
              <a:buChar char="•"/>
              <a:defRPr/>
            </a:pPr>
            <a:endParaRPr sz="2400" dirty="0" smtClean="0"/>
          </a:p>
          <a:p>
            <a:pPr>
              <a:defRPr/>
            </a:pPr>
            <a:r>
              <a:rPr sz="2400" dirty="0" smtClean="0"/>
              <a:t>Es necesario enseñar a los estudiantes de grados relacionados con el diseño de productos (ingeniería, arquitectura, etc.) y a futuros docentes:</a:t>
            </a:r>
          </a:p>
          <a:p>
            <a:pPr marL="603250" lvl="2">
              <a:buFont typeface="Arial" charset="0"/>
              <a:buChar char="•"/>
              <a:defRPr/>
            </a:pPr>
            <a:r>
              <a:rPr sz="2000" dirty="0" smtClean="0"/>
              <a:t>Fundamentos de la accesibilidad universal y el diseño para todos (RD 1393/2007) </a:t>
            </a:r>
          </a:p>
          <a:p>
            <a:pPr>
              <a:defRPr/>
            </a:pPr>
            <a:endParaRPr sz="2400"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contenido"/>
          <p:cNvSpPr>
            <a:spLocks noGrp="1"/>
          </p:cNvSpPr>
          <p:nvPr>
            <p:ph sz="quarter" idx="15"/>
          </p:nvPr>
        </p:nvSpPr>
        <p:spPr/>
        <p:txBody>
          <a:bodyPr/>
          <a:lstStyle/>
          <a:p>
            <a:pPr>
              <a:defRPr/>
            </a:pPr>
            <a:r>
              <a:rPr dirty="0" smtClean="0"/>
              <a:t>Calidad vs accesibilidad</a:t>
            </a:r>
          </a:p>
          <a:p>
            <a:pPr>
              <a:defRPr/>
            </a:pPr>
            <a:r>
              <a:rPr dirty="0" smtClean="0"/>
              <a:t>Calidad/accesibilidad y formación virtual</a:t>
            </a:r>
          </a:p>
          <a:p>
            <a:pPr marL="796924" lvl="2" indent="-457200">
              <a:defRPr/>
            </a:pPr>
            <a:r>
              <a:rPr dirty="0" smtClean="0"/>
              <a:t>Norma UNE 66181:2012</a:t>
            </a:r>
          </a:p>
          <a:p>
            <a:pPr marL="796924" lvl="2" indent="-457200">
              <a:defRPr/>
            </a:pPr>
            <a:r>
              <a:rPr dirty="0" smtClean="0"/>
              <a:t>Congreso CAFVIR</a:t>
            </a:r>
          </a:p>
          <a:p>
            <a:pPr>
              <a:defRPr/>
            </a:pPr>
            <a:r>
              <a:rPr dirty="0" smtClean="0"/>
              <a:t>Requisitos de un entorno de aprendizaje enriquecido por tecnología accesible </a:t>
            </a:r>
          </a:p>
          <a:p>
            <a:pPr>
              <a:defRPr/>
            </a:pPr>
            <a:r>
              <a:rPr dirty="0" smtClean="0"/>
              <a:t>Estándares y legislación aplicable</a:t>
            </a:r>
          </a:p>
          <a:p>
            <a:pPr>
              <a:defRPr/>
            </a:pPr>
            <a:r>
              <a:rPr dirty="0" smtClean="0"/>
              <a:t>Propuestas para mejorar la accesibilidad</a:t>
            </a:r>
          </a:p>
          <a:p>
            <a:pPr lvl="2">
              <a:defRPr/>
            </a:pPr>
            <a:r>
              <a:rPr dirty="0" smtClean="0"/>
              <a:t>Proyecto europeo ESVI-AL</a:t>
            </a:r>
          </a:p>
          <a:p>
            <a:pPr>
              <a:defRPr/>
            </a:pPr>
            <a:r>
              <a:rPr dirty="0" smtClean="0"/>
              <a:t>Conclusiones</a:t>
            </a:r>
          </a:p>
          <a:p>
            <a:pPr>
              <a:defRPr/>
            </a:pPr>
            <a:endParaRPr dirty="0" smtClean="0"/>
          </a:p>
          <a:p>
            <a:pPr>
              <a:defRPr/>
            </a:pPr>
            <a:endParaRPr dirty="0" smtClean="0"/>
          </a:p>
          <a:p>
            <a:pPr>
              <a:defRPr/>
            </a:pPr>
            <a:endParaRPr dirty="0" smtClean="0"/>
          </a:p>
          <a:p>
            <a:pPr>
              <a:defRPr/>
            </a:pPr>
            <a:endParaRPr dirty="0"/>
          </a:p>
        </p:txBody>
      </p:sp>
      <p:sp>
        <p:nvSpPr>
          <p:cNvPr id="6" name="5 Título"/>
          <p:cNvSpPr>
            <a:spLocks noGrp="1"/>
          </p:cNvSpPr>
          <p:nvPr>
            <p:ph type="title"/>
          </p:nvPr>
        </p:nvSpPr>
        <p:spPr/>
        <p:txBody>
          <a:bodyPr/>
          <a:lstStyle/>
          <a:p>
            <a:r>
              <a:rPr lang="es-GT" dirty="0" smtClean="0"/>
              <a:t>Índice</a:t>
            </a:r>
            <a:endParaRPr lang="es-GT"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5" name="Picture 3" descr="Banner encabezado de página principal proyecto ESVI-AL, la imagen presenta una pantalla de computadora con el texto &quot;Mejora de la Accesibilidad en la Educación Superior Virtual en América Latina&quot;&#10;&#10;Los logos de las instituciones participantes se presentan en la sección inferior de la imagen."/>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66738" y="1228725"/>
            <a:ext cx="8010525" cy="3352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3 CuadroTexto"/>
          <p:cNvSpPr txBox="1"/>
          <p:nvPr/>
        </p:nvSpPr>
        <p:spPr>
          <a:xfrm>
            <a:off x="1714500" y="5072063"/>
            <a:ext cx="5229225" cy="830262"/>
          </a:xfrm>
          <a:prstGeom prst="rect">
            <a:avLst/>
          </a:prstGeom>
          <a:noFill/>
        </p:spPr>
        <p:txBody>
          <a:bodyPr>
            <a:spAutoFit/>
          </a:bodyPr>
          <a:lstStyle/>
          <a:p>
            <a:pPr algn="ctr">
              <a:defRPr/>
            </a:pPr>
            <a:r>
              <a:rPr lang="es-GT" sz="2400" dirty="0">
                <a:solidFill>
                  <a:schemeClr val="tx1">
                    <a:lumMod val="75000"/>
                  </a:schemeClr>
                </a:solidFill>
                <a:latin typeface="+mj-lt"/>
                <a:hlinkClick r:id="rId4" tooltip="Enlace al sitio oficial de ESVI-AL"/>
              </a:rPr>
              <a:t>Enlace al sitio oficial de ESVI-AL (www.esvial.org).</a:t>
            </a:r>
            <a:r>
              <a:rPr lang="en-US" sz="2400" dirty="0">
                <a:solidFill>
                  <a:schemeClr val="tx1">
                    <a:lumMod val="75000"/>
                  </a:schemeClr>
                </a:solidFill>
                <a:latin typeface="+mj-lt"/>
              </a:rPr>
              <a:t> </a:t>
            </a:r>
          </a:p>
        </p:txBody>
      </p:sp>
      <p:sp>
        <p:nvSpPr>
          <p:cNvPr id="3" name="2 Título"/>
          <p:cNvSpPr>
            <a:spLocks noGrp="1"/>
          </p:cNvSpPr>
          <p:nvPr>
            <p:ph type="title"/>
          </p:nvPr>
        </p:nvSpPr>
        <p:spPr/>
        <p:txBody>
          <a:bodyPr/>
          <a:lstStyle/>
          <a:p>
            <a:r>
              <a:rPr lang="es-GT" dirty="0"/>
              <a:t>Proyecto </a:t>
            </a:r>
            <a:r>
              <a:rPr lang="es-GT" dirty="0" smtClean="0"/>
              <a:t>ESVI-AL</a:t>
            </a:r>
            <a:endParaRPr lang="es-GT"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GT" dirty="0"/>
              <a:t>Objetivos anuales del proyecto </a:t>
            </a:r>
            <a:r>
              <a:rPr lang="es-GT" dirty="0" smtClean="0"/>
              <a:t>ESVI-AL</a:t>
            </a:r>
            <a:endParaRPr lang="es-GT" dirty="0"/>
          </a:p>
        </p:txBody>
      </p:sp>
      <p:sp>
        <p:nvSpPr>
          <p:cNvPr id="29699" name="2 Marcador de contenido"/>
          <p:cNvSpPr>
            <a:spLocks noGrp="1"/>
          </p:cNvSpPr>
          <p:nvPr>
            <p:ph sz="quarter" idx="4294967295"/>
          </p:nvPr>
        </p:nvSpPr>
        <p:spPr>
          <a:xfrm>
            <a:off x="0" y="1268413"/>
            <a:ext cx="8786813" cy="4321175"/>
          </a:xfrm>
        </p:spPr>
        <p:txBody>
          <a:bodyPr>
            <a:normAutofit fontScale="92500" lnSpcReduction="20000"/>
          </a:bodyPr>
          <a:lstStyle/>
          <a:p>
            <a:pPr algn="just">
              <a:defRPr/>
            </a:pPr>
            <a:r>
              <a:rPr dirty="0" smtClean="0"/>
              <a:t>Año 1 (2012): Creación una guía metodológica para la implantación de desarrollos curriculares y campus virtuales accesibles</a:t>
            </a:r>
          </a:p>
          <a:p>
            <a:pPr algn="just">
              <a:defRPr/>
            </a:pPr>
            <a:endParaRPr dirty="0" smtClean="0"/>
          </a:p>
          <a:p>
            <a:pPr algn="just">
              <a:defRPr/>
            </a:pPr>
            <a:r>
              <a:rPr dirty="0" smtClean="0"/>
              <a:t>Año 2 (2013) : Instalación de campus virtuales en América Latina, y formación:</a:t>
            </a:r>
          </a:p>
          <a:p>
            <a:pPr lvl="2" algn="just">
              <a:defRPr/>
            </a:pPr>
            <a:r>
              <a:rPr dirty="0" smtClean="0"/>
              <a:t>de profesores sobre cómo crear contenidos accesibles</a:t>
            </a:r>
          </a:p>
          <a:p>
            <a:pPr lvl="2" algn="just">
              <a:defRPr/>
            </a:pPr>
            <a:r>
              <a:rPr dirty="0" smtClean="0"/>
              <a:t>de técnicos sobre como instalar y mantener un campus virtual accesible</a:t>
            </a:r>
          </a:p>
          <a:p>
            <a:pPr algn="just">
              <a:defRPr/>
            </a:pPr>
            <a:endParaRPr dirty="0" smtClean="0"/>
          </a:p>
          <a:p>
            <a:pPr algn="just">
              <a:defRPr/>
            </a:pPr>
            <a:r>
              <a:rPr dirty="0" smtClean="0"/>
              <a:t>Año 3 (2014): Implantación de actividades formativas virtuales accesibles en los campus virtuales, e impartición a grupos piloto</a:t>
            </a:r>
          </a:p>
          <a:p>
            <a:pPr lvl="2" algn="just">
              <a:defRPr/>
            </a:pPr>
            <a:r>
              <a:rPr dirty="0" smtClean="0"/>
              <a:t>Creación de una Red de Cooperación y un observatorio de </a:t>
            </a:r>
            <a:r>
              <a:rPr dirty="0"/>
              <a:t>Accesibilidad en la Educación y Sociedad </a:t>
            </a:r>
            <a:r>
              <a:rPr dirty="0" smtClean="0"/>
              <a:t>Virtual.</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GT" dirty="0"/>
              <a:t>Conclusiones</a:t>
            </a:r>
          </a:p>
        </p:txBody>
      </p:sp>
      <p:sp>
        <p:nvSpPr>
          <p:cNvPr id="35843" name="2 Marcador de contenido"/>
          <p:cNvSpPr>
            <a:spLocks noGrp="1"/>
          </p:cNvSpPr>
          <p:nvPr>
            <p:ph sz="quarter" idx="4294967295"/>
          </p:nvPr>
        </p:nvSpPr>
        <p:spPr>
          <a:xfrm>
            <a:off x="0" y="908050"/>
            <a:ext cx="7993063" cy="5113338"/>
          </a:xfrm>
        </p:spPr>
        <p:txBody>
          <a:bodyPr/>
          <a:lstStyle/>
          <a:p>
            <a:r>
              <a:rPr dirty="0" smtClean="0"/>
              <a:t>La accesibilidad beneficia a las personas que presentan algún grado de discapacidad, como por ejemplo:</a:t>
            </a:r>
          </a:p>
          <a:p>
            <a:pPr marL="603250" lvl="2">
              <a:buFont typeface="Arial" charset="0"/>
              <a:buChar char="•"/>
            </a:pPr>
            <a:r>
              <a:rPr dirty="0" smtClean="0"/>
              <a:t>Discapacidades visuales. </a:t>
            </a:r>
          </a:p>
          <a:p>
            <a:pPr marL="603250" lvl="2">
              <a:buFont typeface="Arial" charset="0"/>
              <a:buChar char="•"/>
            </a:pPr>
            <a:r>
              <a:rPr dirty="0" smtClean="0"/>
              <a:t>Discapacidades auditivas.</a:t>
            </a:r>
          </a:p>
          <a:p>
            <a:pPr marL="603250" lvl="2">
              <a:buFont typeface="Arial" charset="0"/>
              <a:buChar char="•"/>
            </a:pPr>
            <a:r>
              <a:rPr dirty="0" smtClean="0"/>
              <a:t>Discapacidades físicas o motrices.</a:t>
            </a:r>
          </a:p>
          <a:p>
            <a:r>
              <a:rPr dirty="0" smtClean="0"/>
              <a:t>Pero también beneficia a otros grupos como:</a:t>
            </a:r>
          </a:p>
          <a:p>
            <a:pPr marL="603250" lvl="2">
              <a:buFont typeface="Arial" charset="0"/>
              <a:buChar char="•"/>
            </a:pPr>
            <a:r>
              <a:rPr dirty="0" smtClean="0"/>
              <a:t>Usuarios de edad avanzada.</a:t>
            </a:r>
          </a:p>
          <a:p>
            <a:pPr marL="603250" lvl="2">
              <a:buFont typeface="Arial" charset="0"/>
              <a:buChar char="•"/>
            </a:pPr>
            <a:r>
              <a:rPr dirty="0" smtClean="0"/>
              <a:t>Usuarios que no dominen el idioma.</a:t>
            </a:r>
          </a:p>
          <a:p>
            <a:pPr marL="603250" lvl="2">
              <a:buFont typeface="Arial" charset="0"/>
              <a:buChar char="•"/>
            </a:pPr>
            <a:r>
              <a:rPr dirty="0" smtClean="0"/>
              <a:t>Usuarios inexpertos o con dificultades en su entorno.</a:t>
            </a:r>
          </a:p>
          <a:p>
            <a:pPr marL="603250" lvl="2">
              <a:buFont typeface="Arial" charset="0"/>
              <a:buChar char="•"/>
            </a:pPr>
            <a:r>
              <a:rPr dirty="0" smtClean="0"/>
              <a:t>Usuarios de dispositivos móviles (m-</a:t>
            </a:r>
            <a:r>
              <a:rPr dirty="0" err="1" smtClean="0"/>
              <a:t>learning</a:t>
            </a:r>
            <a:r>
              <a:rPr dirty="0" smtClean="0"/>
              <a:t>)</a:t>
            </a:r>
          </a:p>
          <a:p>
            <a:endParaRPr dirty="0" smtClean="0"/>
          </a:p>
          <a:p>
            <a:pPr marL="0" lvl="1" indent="0" algn="ctr">
              <a:buFont typeface="Arial" charset="0"/>
              <a:buNone/>
            </a:pPr>
            <a:r>
              <a:rPr sz="2400" b="1" i="1" dirty="0" smtClean="0"/>
              <a:t>La accesibilidad beneficia a TODOS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type="subTitle" idx="1"/>
          </p:nvPr>
        </p:nvSpPr>
        <p:spPr>
          <a:xfrm>
            <a:off x="4533900" y="1914525"/>
            <a:ext cx="4214813" cy="1214438"/>
          </a:xfrm>
        </p:spPr>
        <p:txBody>
          <a:bodyPr/>
          <a:lstStyle/>
          <a:p>
            <a:pPr algn="l" eaLnBrk="1" hangingPunct="1">
              <a:lnSpc>
                <a:spcPct val="90000"/>
              </a:lnSpc>
            </a:pPr>
            <a:r>
              <a:rPr lang="es-ES_tradnl" sz="2000" dirty="0" smtClean="0">
                <a:solidFill>
                  <a:schemeClr val="tx1"/>
                </a:solidFill>
              </a:rPr>
              <a:t>José R. Hilera</a:t>
            </a:r>
          </a:p>
          <a:p>
            <a:pPr algn="l" eaLnBrk="1" hangingPunct="1">
              <a:lnSpc>
                <a:spcPct val="90000"/>
              </a:lnSpc>
            </a:pPr>
            <a:r>
              <a:rPr lang="es-ES_tradnl" sz="2000" dirty="0" smtClean="0">
                <a:solidFill>
                  <a:schemeClr val="tx1"/>
                </a:solidFill>
              </a:rPr>
              <a:t>(jose.hilera@uah.es)</a:t>
            </a:r>
          </a:p>
          <a:p>
            <a:pPr algn="l" eaLnBrk="1" hangingPunct="1">
              <a:lnSpc>
                <a:spcPct val="90000"/>
              </a:lnSpc>
            </a:pPr>
            <a:endParaRPr lang="es-ES_tradnl" sz="2000" dirty="0" smtClean="0"/>
          </a:p>
          <a:p>
            <a:pPr algn="l" eaLnBrk="1" hangingPunct="1">
              <a:lnSpc>
                <a:spcPct val="90000"/>
              </a:lnSpc>
            </a:pPr>
            <a:r>
              <a:rPr lang="es-ES_tradnl" sz="2000" i="1" dirty="0" smtClean="0">
                <a:solidFill>
                  <a:schemeClr val="accent2"/>
                </a:solidFill>
              </a:rPr>
              <a:t>Universidad de Alcalá</a:t>
            </a:r>
          </a:p>
          <a:p>
            <a:pPr algn="l" eaLnBrk="1" hangingPunct="1">
              <a:lnSpc>
                <a:spcPct val="90000"/>
              </a:lnSpc>
            </a:pPr>
            <a:r>
              <a:rPr lang="es-ES_tradnl" sz="2000" i="1" dirty="0" smtClean="0">
                <a:solidFill>
                  <a:schemeClr val="accent2"/>
                </a:solidFill>
              </a:rPr>
              <a:t>(Alcalá de Henares, España)</a:t>
            </a:r>
          </a:p>
        </p:txBody>
      </p:sp>
      <p:pic>
        <p:nvPicPr>
          <p:cNvPr id="36868" name="4 Imagen" descr="Imagen de Escuela Politécnica, Universidad de Alcalá.  España."/>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76275" y="1700213"/>
            <a:ext cx="3695700" cy="2143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3"/>
          <p:cNvSpPr txBox="1">
            <a:spLocks noChangeArrowheads="1"/>
          </p:cNvSpPr>
          <p:nvPr/>
        </p:nvSpPr>
        <p:spPr bwMode="auto">
          <a:xfrm>
            <a:off x="323850" y="5157788"/>
            <a:ext cx="5832475" cy="422275"/>
          </a:xfrm>
          <a:prstGeom prst="rect">
            <a:avLst/>
          </a:prstGeom>
          <a:noFill/>
          <a:ln>
            <a:noFill/>
          </a:ln>
          <a:extLst/>
        </p:spPr>
        <p:txBody>
          <a:bodyPr/>
          <a:lstStyle>
            <a:lvl1pPr marL="0" indent="0" algn="ctr" rtl="0" eaLnBrk="0" fontAlgn="base" hangingPunct="0">
              <a:spcBef>
                <a:spcPts val="600"/>
              </a:spcBef>
              <a:spcAft>
                <a:spcPct val="0"/>
              </a:spcAft>
              <a:buClr>
                <a:srgbClr val="FF9900"/>
              </a:buClr>
              <a:buFont typeface="Wingdings" pitchFamily="2" charset="2"/>
              <a:buNone/>
              <a:defRPr lang="es-ES" sz="2400">
                <a:solidFill>
                  <a:srgbClr val="003F75"/>
                </a:solidFill>
                <a:latin typeface="+mn-lt"/>
                <a:ea typeface="+mn-ea"/>
                <a:cs typeface="+mn-cs"/>
              </a:defRPr>
            </a:lvl1pPr>
            <a:lvl2pPr marL="457200" indent="0" algn="ctr" rtl="0" eaLnBrk="0" fontAlgn="base" hangingPunct="0">
              <a:spcBef>
                <a:spcPts val="1800"/>
              </a:spcBef>
              <a:spcAft>
                <a:spcPct val="0"/>
              </a:spcAft>
              <a:buClr>
                <a:srgbClr val="FF9900"/>
              </a:buClr>
              <a:buFont typeface="Wingdings" pitchFamily="2" charset="2"/>
              <a:buNone/>
              <a:defRPr lang="es-ES" sz="2000">
                <a:solidFill>
                  <a:srgbClr val="003F75"/>
                </a:solidFill>
                <a:latin typeface="+mn-lt"/>
                <a:ea typeface="+mn-ea"/>
                <a:cs typeface="+mn-cs"/>
              </a:defRPr>
            </a:lvl2pPr>
            <a:lvl3pPr marL="914400" indent="0" algn="ctr" rtl="0" eaLnBrk="0" fontAlgn="base" hangingPunct="0">
              <a:spcBef>
                <a:spcPts val="600"/>
              </a:spcBef>
              <a:spcAft>
                <a:spcPct val="0"/>
              </a:spcAft>
              <a:buClr>
                <a:srgbClr val="FF9900"/>
              </a:buClr>
              <a:buFont typeface="Wingdings" pitchFamily="2" charset="2"/>
              <a:buNone/>
              <a:defRPr lang="es-ES" sz="2000">
                <a:solidFill>
                  <a:srgbClr val="003F75"/>
                </a:solidFill>
                <a:latin typeface="+mn-lt"/>
                <a:ea typeface="+mn-ea"/>
                <a:cs typeface="+mn-cs"/>
              </a:defRPr>
            </a:lvl3pPr>
            <a:lvl4pPr marL="1371600" indent="0" algn="ctr" rtl="0" eaLnBrk="0" fontAlgn="base" hangingPunct="0">
              <a:spcBef>
                <a:spcPts val="600"/>
              </a:spcBef>
              <a:spcAft>
                <a:spcPct val="0"/>
              </a:spcAft>
              <a:buClr>
                <a:srgbClr val="FF9900"/>
              </a:buClr>
              <a:buFont typeface="Wingdings" pitchFamily="2" charset="2"/>
              <a:buNone/>
              <a:defRPr lang="es-ES">
                <a:solidFill>
                  <a:srgbClr val="003F75"/>
                </a:solidFill>
                <a:latin typeface="+mn-lt"/>
                <a:ea typeface="+mn-ea"/>
                <a:cs typeface="+mn-cs"/>
              </a:defRPr>
            </a:lvl4pPr>
            <a:lvl5pPr marL="1828800" indent="0" algn="ctr" rtl="0" eaLnBrk="0" fontAlgn="base" hangingPunct="0">
              <a:spcBef>
                <a:spcPts val="600"/>
              </a:spcBef>
              <a:spcAft>
                <a:spcPct val="0"/>
              </a:spcAft>
              <a:buClr>
                <a:srgbClr val="FF9900"/>
              </a:buClr>
              <a:buFont typeface="Wingdings" pitchFamily="2" charset="2"/>
              <a:buNone/>
              <a:defRPr lang="es-ES">
                <a:solidFill>
                  <a:srgbClr val="003F75"/>
                </a:solidFill>
                <a:latin typeface="+mn-lt"/>
                <a:ea typeface="+mn-ea"/>
                <a:cs typeface="+mn-cs"/>
              </a:defRPr>
            </a:lvl5pPr>
            <a:lvl6pPr marL="2286000" indent="0" algn="ctr" rtl="0" eaLnBrk="1" latinLnBrk="0" hangingPunct="1">
              <a:spcBef>
                <a:spcPct val="20000"/>
              </a:spcBef>
              <a:buNone/>
              <a:defRPr kumimoji="0" lang="es-ES" sz="2000">
                <a:solidFill>
                  <a:schemeClr val="tx1"/>
                </a:solidFill>
                <a:latin typeface="+mn-lt"/>
                <a:ea typeface="+mn-ea"/>
                <a:cs typeface="+mn-cs"/>
              </a:defRPr>
            </a:lvl6pPr>
            <a:lvl7pPr marL="2743200" indent="0" algn="ctr" rtl="0" eaLnBrk="1" latinLnBrk="0" hangingPunct="1">
              <a:spcBef>
                <a:spcPct val="20000"/>
              </a:spcBef>
              <a:buNone/>
              <a:defRPr kumimoji="0" lang="es-ES" sz="2000">
                <a:solidFill>
                  <a:schemeClr val="tx1"/>
                </a:solidFill>
                <a:latin typeface="+mn-lt"/>
                <a:ea typeface="+mn-ea"/>
                <a:cs typeface="+mn-cs"/>
              </a:defRPr>
            </a:lvl7pPr>
            <a:lvl8pPr marL="3200400" indent="0" algn="ctr" rtl="0" eaLnBrk="1" latinLnBrk="0" hangingPunct="1">
              <a:spcBef>
                <a:spcPct val="20000"/>
              </a:spcBef>
              <a:buNone/>
              <a:defRPr kumimoji="0" lang="es-ES" sz="2000">
                <a:solidFill>
                  <a:schemeClr val="tx1"/>
                </a:solidFill>
                <a:latin typeface="+mn-lt"/>
                <a:ea typeface="+mn-ea"/>
                <a:cs typeface="+mn-cs"/>
              </a:defRPr>
            </a:lvl8pPr>
            <a:lvl9pPr marL="3657600" indent="0" algn="ctr" rtl="0" eaLnBrk="1" latinLnBrk="0" hangingPunct="1">
              <a:spcBef>
                <a:spcPct val="20000"/>
              </a:spcBef>
              <a:buNone/>
              <a:defRPr kumimoji="0" lang="es-ES" sz="2000">
                <a:solidFill>
                  <a:schemeClr val="tx1"/>
                </a:solidFill>
                <a:latin typeface="+mn-lt"/>
                <a:ea typeface="+mn-ea"/>
                <a:cs typeface="+mn-cs"/>
              </a:defRPr>
            </a:lvl9pPr>
            <a:extLst/>
          </a:lstStyle>
          <a:p>
            <a:pPr algn="l" eaLnBrk="1" hangingPunct="1">
              <a:lnSpc>
                <a:spcPct val="90000"/>
              </a:lnSpc>
              <a:defRPr/>
            </a:pPr>
            <a:r>
              <a:rPr lang="es-ES_tradnl" sz="1800" b="0" i="1" dirty="0" smtClean="0">
                <a:solidFill>
                  <a:schemeClr val="tx1">
                    <a:lumMod val="75000"/>
                  </a:schemeClr>
                </a:solidFill>
              </a:rPr>
              <a:t>Les animamos a participar en CAFVIR 2013 en Lisboa</a:t>
            </a:r>
          </a:p>
          <a:p>
            <a:pPr algn="l" eaLnBrk="1" hangingPunct="1">
              <a:lnSpc>
                <a:spcPct val="90000"/>
              </a:lnSpc>
              <a:defRPr/>
            </a:pPr>
            <a:r>
              <a:rPr lang="es-ES_tradnl" sz="1800" b="0" i="1" dirty="0" smtClean="0">
                <a:solidFill>
                  <a:schemeClr val="tx1">
                    <a:lumMod val="75000"/>
                  </a:schemeClr>
                </a:solidFill>
              </a:rPr>
              <a:t>Organiza: </a:t>
            </a:r>
            <a:r>
              <a:rPr lang="es-ES_tradnl" sz="1800" b="0" i="1" dirty="0" err="1" smtClean="0">
                <a:solidFill>
                  <a:schemeClr val="tx1">
                    <a:lumMod val="75000"/>
                  </a:schemeClr>
                </a:solidFill>
              </a:rPr>
              <a:t>Universidade</a:t>
            </a:r>
            <a:r>
              <a:rPr lang="es-ES_tradnl" sz="1800" b="0" i="1" dirty="0" smtClean="0">
                <a:solidFill>
                  <a:schemeClr val="tx1">
                    <a:lumMod val="75000"/>
                  </a:schemeClr>
                </a:solidFill>
              </a:rPr>
              <a:t> de Lisboa</a:t>
            </a:r>
          </a:p>
        </p:txBody>
      </p:sp>
      <p:pic>
        <p:nvPicPr>
          <p:cNvPr id="36872" name="Picture 2" descr="Imagen del puerto de Lisboa, Portugal."/>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145213" y="4722813"/>
            <a:ext cx="2457450" cy="1433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6869" name="1 Título"/>
          <p:cNvSpPr>
            <a:spLocks noGrp="1"/>
          </p:cNvSpPr>
          <p:nvPr>
            <p:ph type="ctrTitle"/>
          </p:nvPr>
        </p:nvSpPr>
        <p:spPr bwMode="auto">
          <a:xfrm>
            <a:off x="685800" y="549275"/>
            <a:ext cx="7772400" cy="57785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sz="3200" dirty="0" smtClean="0">
                <a:solidFill>
                  <a:srgbClr val="0E44A8"/>
                </a:solidFill>
              </a:rPr>
              <a:t>Gracias por su atención</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Marcador de contenido"/>
          <p:cNvSpPr txBox="1">
            <a:spLocks/>
          </p:cNvSpPr>
          <p:nvPr/>
        </p:nvSpPr>
        <p:spPr bwMode="auto">
          <a:xfrm>
            <a:off x="2746375" y="2646363"/>
            <a:ext cx="5929313" cy="711200"/>
          </a:xfrm>
          <a:prstGeom prst="rect">
            <a:avLst/>
          </a:prstGeom>
          <a:noFill/>
          <a:ln w="9525">
            <a:noFill/>
            <a:miter lim="800000"/>
            <a:headEnd/>
            <a:tailEnd/>
          </a:ln>
          <a:effectLst/>
        </p:spPr>
        <p:txBody>
          <a:bodyPr/>
          <a:lstStyle/>
          <a:p>
            <a:pPr marL="0" lvl="2" indent="15875">
              <a:spcBef>
                <a:spcPts val="0"/>
              </a:spcBef>
              <a:spcAft>
                <a:spcPts val="1800"/>
              </a:spcAft>
              <a:defRPr/>
            </a:pPr>
            <a:r>
              <a:rPr lang="es-ES" sz="1400" b="0" i="1" kern="0" dirty="0">
                <a:solidFill>
                  <a:schemeClr val="tx2">
                    <a:lumMod val="50000"/>
                  </a:schemeClr>
                </a:solidFill>
                <a:latin typeface="Verdana" pitchFamily="34" charset="0"/>
                <a:ea typeface="Verdana" pitchFamily="34" charset="0"/>
                <a:cs typeface="Verdana" pitchFamily="34" charset="0"/>
              </a:rPr>
              <a:t>Norma ISO 9000:2005 Sistemas de gestión de la calidad. Fundamentos y vocabulario.</a:t>
            </a:r>
          </a:p>
          <a:p>
            <a:pPr marL="0" lvl="2" indent="15875">
              <a:spcBef>
                <a:spcPts val="0"/>
              </a:spcBef>
              <a:spcAft>
                <a:spcPts val="1800"/>
              </a:spcAft>
              <a:defRPr/>
            </a:pPr>
            <a:endParaRPr lang="es-ES" sz="1400" b="0" i="1" kern="0" dirty="0">
              <a:solidFill>
                <a:schemeClr val="tx2">
                  <a:lumMod val="50000"/>
                </a:schemeClr>
              </a:solidFill>
              <a:latin typeface="Verdana" pitchFamily="34" charset="0"/>
              <a:ea typeface="Verdana" pitchFamily="34" charset="0"/>
              <a:cs typeface="Verdana" pitchFamily="34" charset="0"/>
            </a:endParaRPr>
          </a:p>
          <a:p>
            <a:pPr marL="0" lvl="2" indent="15875">
              <a:spcBef>
                <a:spcPts val="0"/>
              </a:spcBef>
              <a:spcAft>
                <a:spcPts val="1800"/>
              </a:spcAft>
              <a:defRPr/>
            </a:pPr>
            <a:endParaRPr lang="es-ES" sz="1400" b="0" kern="0" dirty="0">
              <a:solidFill>
                <a:schemeClr val="tx2">
                  <a:lumMod val="50000"/>
                </a:schemeClr>
              </a:solidFill>
              <a:latin typeface="Verdana" pitchFamily="34" charset="0"/>
              <a:ea typeface="Verdana" pitchFamily="34" charset="0"/>
              <a:cs typeface="Verdana" pitchFamily="34" charset="0"/>
            </a:endParaRPr>
          </a:p>
          <a:p>
            <a:pPr marL="914400" lvl="1" indent="-514350">
              <a:spcBef>
                <a:spcPts val="0"/>
              </a:spcBef>
              <a:spcAft>
                <a:spcPts val="1800"/>
              </a:spcAft>
              <a:defRPr/>
            </a:pPr>
            <a:endParaRPr lang="es-ES" sz="1400" b="0" kern="0" dirty="0">
              <a:solidFill>
                <a:schemeClr val="tx2">
                  <a:lumMod val="50000"/>
                </a:schemeClr>
              </a:solidFill>
              <a:latin typeface="Verdana" pitchFamily="34" charset="0"/>
              <a:ea typeface="Verdana" pitchFamily="34" charset="0"/>
              <a:cs typeface="Verdana" pitchFamily="34" charset="0"/>
            </a:endParaRPr>
          </a:p>
        </p:txBody>
      </p:sp>
      <p:sp>
        <p:nvSpPr>
          <p:cNvPr id="6" name="1 Marcador de contenido"/>
          <p:cNvSpPr txBox="1">
            <a:spLocks/>
          </p:cNvSpPr>
          <p:nvPr/>
        </p:nvSpPr>
        <p:spPr bwMode="auto">
          <a:xfrm>
            <a:off x="1403350" y="1195388"/>
            <a:ext cx="5618163" cy="1296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lnSpcReduction="10000"/>
          </a:bodyPr>
          <a:lstStyle>
            <a:lvl1pPr marL="265113" indent="-265113" algn="l" rtl="0" eaLnBrk="0" fontAlgn="base" hangingPunct="0">
              <a:spcBef>
                <a:spcPts val="1200"/>
              </a:spcBef>
              <a:spcAft>
                <a:spcPct val="0"/>
              </a:spcAft>
              <a:buClr>
                <a:srgbClr val="FF9900"/>
              </a:buClr>
              <a:buFont typeface="Wingdings" pitchFamily="2" charset="2"/>
              <a:buChar char="§"/>
              <a:defRPr lang="es-ES" sz="2000">
                <a:solidFill>
                  <a:srgbClr val="003F75"/>
                </a:solidFill>
                <a:latin typeface="+mn-lt"/>
                <a:ea typeface="+mn-ea"/>
                <a:cs typeface="+mn-cs"/>
              </a:defRPr>
            </a:lvl1pPr>
            <a:lvl2pPr marL="342900" indent="-342900" algn="l" rtl="0" eaLnBrk="0" fontAlgn="base" hangingPunct="0">
              <a:spcBef>
                <a:spcPts val="1800"/>
              </a:spcBef>
              <a:spcAft>
                <a:spcPct val="0"/>
              </a:spcAft>
              <a:buClr>
                <a:srgbClr val="FF9900"/>
              </a:buClr>
              <a:buFont typeface="Arial" pitchFamily="34" charset="0"/>
              <a:buChar char="•"/>
              <a:defRPr lang="es-ES" sz="2000">
                <a:solidFill>
                  <a:srgbClr val="003F75"/>
                </a:solidFill>
                <a:latin typeface="+mn-lt"/>
                <a:ea typeface="+mn-ea"/>
                <a:cs typeface="+mn-cs"/>
              </a:defRPr>
            </a:lvl2pPr>
            <a:lvl3pPr marL="604837" indent="-285750" algn="l" rtl="0" eaLnBrk="0" fontAlgn="base" hangingPunct="0">
              <a:lnSpc>
                <a:spcPct val="120000"/>
              </a:lnSpc>
              <a:spcBef>
                <a:spcPts val="600"/>
              </a:spcBef>
              <a:spcAft>
                <a:spcPct val="0"/>
              </a:spcAft>
              <a:buClr>
                <a:srgbClr val="FF9900"/>
              </a:buClr>
              <a:buFont typeface="Arial" pitchFamily="34" charset="0"/>
              <a:buChar char="•"/>
              <a:defRPr lang="es-ES" sz="1800" baseline="0">
                <a:solidFill>
                  <a:srgbClr val="003F75"/>
                </a:solidFill>
                <a:latin typeface="+mn-lt"/>
                <a:ea typeface="+mn-ea"/>
                <a:cs typeface="+mn-cs"/>
              </a:defRPr>
            </a:lvl3pPr>
            <a:lvl4pPr marL="808038" indent="-227013" algn="l" rtl="0" eaLnBrk="0" fontAlgn="base" hangingPunct="0">
              <a:spcBef>
                <a:spcPts val="600"/>
              </a:spcBef>
              <a:spcAft>
                <a:spcPct val="0"/>
              </a:spcAft>
              <a:buClr>
                <a:srgbClr val="FF9900"/>
              </a:buClr>
              <a:buFont typeface="Courier New" pitchFamily="49" charset="0"/>
              <a:buChar char="o"/>
              <a:defRPr lang="es-ES" sz="1600" baseline="0">
                <a:solidFill>
                  <a:srgbClr val="003F75"/>
                </a:solidFill>
                <a:latin typeface="+mn-lt"/>
                <a:ea typeface="+mn-ea"/>
                <a:cs typeface="+mn-cs"/>
              </a:defRPr>
            </a:lvl4pPr>
            <a:lvl5pPr marL="1074738" indent="-227013" algn="l" rtl="0" eaLnBrk="0" fontAlgn="base" hangingPunct="0">
              <a:spcBef>
                <a:spcPts val="600"/>
              </a:spcBef>
              <a:spcAft>
                <a:spcPct val="0"/>
              </a:spcAft>
              <a:buClr>
                <a:srgbClr val="FF9900"/>
              </a:buClr>
              <a:buFont typeface="Wingdings" pitchFamily="2" charset="2"/>
              <a:buChar char="§"/>
              <a:defRPr lang="es-ES" sz="2000">
                <a:solidFill>
                  <a:srgbClr val="003F75"/>
                </a:solidFill>
                <a:latin typeface="+mn-lt"/>
                <a:ea typeface="+mn-ea"/>
                <a:cs typeface="+mn-cs"/>
              </a:defRPr>
            </a:lvl5pPr>
            <a:lvl6pPr marL="2514600" indent="-228600" algn="l" rtl="0" eaLnBrk="1" latinLnBrk="0" hangingPunct="1">
              <a:spcBef>
                <a:spcPct val="20000"/>
              </a:spcBef>
              <a:buChar char="•"/>
              <a:defRPr kumimoji="0" lang="es-ES" sz="2000">
                <a:solidFill>
                  <a:schemeClr val="tx1"/>
                </a:solidFill>
                <a:latin typeface="+mn-lt"/>
                <a:ea typeface="+mn-ea"/>
                <a:cs typeface="+mn-cs"/>
              </a:defRPr>
            </a:lvl6pPr>
            <a:lvl7pPr marL="2971800" indent="-228600" algn="l" rtl="0" eaLnBrk="1" latinLnBrk="0" hangingPunct="1">
              <a:spcBef>
                <a:spcPct val="20000"/>
              </a:spcBef>
              <a:buChar char="•"/>
              <a:defRPr kumimoji="0" lang="es-ES" sz="2000">
                <a:solidFill>
                  <a:schemeClr val="tx1"/>
                </a:solidFill>
                <a:latin typeface="+mn-lt"/>
                <a:ea typeface="+mn-ea"/>
                <a:cs typeface="+mn-cs"/>
              </a:defRPr>
            </a:lvl7pPr>
            <a:lvl8pPr marL="3429000" indent="-228600" algn="l" rtl="0" eaLnBrk="1" latinLnBrk="0" hangingPunct="1">
              <a:spcBef>
                <a:spcPct val="20000"/>
              </a:spcBef>
              <a:buChar char="•"/>
              <a:defRPr kumimoji="0" lang="es-ES" sz="2000">
                <a:solidFill>
                  <a:schemeClr val="tx1"/>
                </a:solidFill>
                <a:latin typeface="+mn-lt"/>
                <a:ea typeface="+mn-ea"/>
                <a:cs typeface="+mn-cs"/>
              </a:defRPr>
            </a:lvl8pPr>
            <a:lvl9pPr marL="3886200" indent="-228600" algn="l" rtl="0" eaLnBrk="1" latinLnBrk="0" hangingPunct="1">
              <a:spcBef>
                <a:spcPct val="20000"/>
              </a:spcBef>
              <a:buChar char="•"/>
              <a:defRPr kumimoji="0" lang="es-ES" sz="2000">
                <a:solidFill>
                  <a:schemeClr val="tx1"/>
                </a:solidFill>
                <a:latin typeface="+mn-lt"/>
                <a:ea typeface="+mn-ea"/>
                <a:cs typeface="+mn-cs"/>
              </a:defRPr>
            </a:lvl9pPr>
            <a:extLst/>
          </a:lstStyle>
          <a:p>
            <a:pPr marL="0" lvl="2" indent="15875" algn="just" eaLnBrk="1" hangingPunct="1">
              <a:buFontTx/>
              <a:buNone/>
              <a:defRPr/>
            </a:pPr>
            <a:r>
              <a:rPr lang="es-GT" sz="2400" b="0" dirty="0" smtClean="0">
                <a:solidFill>
                  <a:schemeClr val="accent2"/>
                </a:solidFill>
                <a:cs typeface="Arial" charset="0"/>
              </a:rPr>
              <a:t>“Grado en el que un conjunto de características inherentes cumple con los requisitos" (necesidades o expectativas)</a:t>
            </a:r>
          </a:p>
          <a:p>
            <a:pPr marL="0" lvl="2" indent="15875" eaLnBrk="1" hangingPunct="1">
              <a:buFontTx/>
              <a:buNone/>
              <a:defRPr/>
            </a:pPr>
            <a:endParaRPr lang="es-GT" sz="2400" i="1" dirty="0" smtClean="0">
              <a:cs typeface="Arial" charset="0"/>
            </a:endParaRPr>
          </a:p>
          <a:p>
            <a:pPr marL="0" lvl="2" indent="15875" eaLnBrk="1" hangingPunct="1">
              <a:buFontTx/>
              <a:buNone/>
              <a:defRPr/>
            </a:pPr>
            <a:endParaRPr lang="es-GT" sz="2400" dirty="0" smtClean="0">
              <a:cs typeface="Arial" charset="0"/>
            </a:endParaRPr>
          </a:p>
          <a:p>
            <a:pPr marL="914400" lvl="1" indent="-514350" eaLnBrk="1" hangingPunct="1">
              <a:buFontTx/>
              <a:buNone/>
              <a:defRPr/>
            </a:pPr>
            <a:endParaRPr lang="es-GT" sz="2400" dirty="0" smtClean="0">
              <a:cs typeface="Arial" charset="0"/>
            </a:endParaRPr>
          </a:p>
        </p:txBody>
      </p:sp>
      <p:sp>
        <p:nvSpPr>
          <p:cNvPr id="3" name="2 Título"/>
          <p:cNvSpPr>
            <a:spLocks noGrp="1"/>
          </p:cNvSpPr>
          <p:nvPr>
            <p:ph type="title"/>
          </p:nvPr>
        </p:nvSpPr>
        <p:spPr/>
        <p:txBody>
          <a:bodyPr/>
          <a:lstStyle/>
          <a:p>
            <a:r>
              <a:rPr lang="es-GT" dirty="0"/>
              <a:t>Definición de “Calidad</a:t>
            </a:r>
            <a:r>
              <a:rPr lang="es-GT" dirty="0" smtClean="0"/>
              <a:t>"</a:t>
            </a:r>
            <a:endParaRPr lang="es-GT"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GT" dirty="0"/>
              <a:t>Definición de “</a:t>
            </a:r>
            <a:r>
              <a:rPr lang="es-GT" dirty="0" smtClean="0"/>
              <a:t>Calidad“ (2)</a:t>
            </a:r>
            <a:endParaRPr lang="es-GT" dirty="0"/>
          </a:p>
        </p:txBody>
      </p:sp>
      <p:sp>
        <p:nvSpPr>
          <p:cNvPr id="17411" name="1 Marcador de contenido"/>
          <p:cNvSpPr>
            <a:spLocks noGrp="1"/>
          </p:cNvSpPr>
          <p:nvPr>
            <p:ph sz="quarter" idx="4294967295"/>
          </p:nvPr>
        </p:nvSpPr>
        <p:spPr>
          <a:xfrm>
            <a:off x="1403350" y="1196752"/>
            <a:ext cx="5618163" cy="1296987"/>
          </a:xfrm>
        </p:spPr>
        <p:txBody>
          <a:bodyPr>
            <a:normAutofit fontScale="92500"/>
          </a:bodyPr>
          <a:lstStyle/>
          <a:p>
            <a:pPr marL="0" lvl="2" indent="15875" algn="just" eaLnBrk="1" hangingPunct="1">
              <a:buFontTx/>
              <a:buNone/>
              <a:defRPr/>
            </a:pPr>
            <a:r>
              <a:rPr sz="2400" dirty="0" smtClean="0">
                <a:solidFill>
                  <a:schemeClr val="accent2"/>
                </a:solidFill>
                <a:cs typeface="Arial" charset="0"/>
              </a:rPr>
              <a:t>“Grado en el que un conjunto de características inherentes cumple con los requisitos" (necesidades o expectativas)</a:t>
            </a:r>
          </a:p>
          <a:p>
            <a:pPr marL="0" lvl="2" indent="15875" algn="ctr" eaLnBrk="1" hangingPunct="1">
              <a:buFontTx/>
              <a:buNone/>
              <a:defRPr/>
            </a:pPr>
            <a:endParaRPr sz="2400" i="1" dirty="0" smtClean="0">
              <a:cs typeface="Arial" charset="0"/>
            </a:endParaRPr>
          </a:p>
          <a:p>
            <a:pPr marL="0" lvl="2" indent="15875" eaLnBrk="1" hangingPunct="1">
              <a:buFontTx/>
              <a:buNone/>
              <a:defRPr/>
            </a:pPr>
            <a:endParaRPr sz="2400" dirty="0" smtClean="0">
              <a:cs typeface="Arial" charset="0"/>
            </a:endParaRPr>
          </a:p>
          <a:p>
            <a:pPr marL="914400" lvl="1" indent="-514350" eaLnBrk="1" hangingPunct="1">
              <a:buFontTx/>
              <a:buNone/>
              <a:defRPr/>
            </a:pPr>
            <a:endParaRPr sz="2400" dirty="0" smtClean="0">
              <a:cs typeface="Arial" charset="0"/>
            </a:endParaRPr>
          </a:p>
        </p:txBody>
      </p:sp>
      <p:sp>
        <p:nvSpPr>
          <p:cNvPr id="4" name="1 Marcador de contenido"/>
          <p:cNvSpPr txBox="1">
            <a:spLocks/>
          </p:cNvSpPr>
          <p:nvPr/>
        </p:nvSpPr>
        <p:spPr bwMode="auto">
          <a:xfrm>
            <a:off x="2746375" y="2646363"/>
            <a:ext cx="5929313" cy="711200"/>
          </a:xfrm>
          <a:prstGeom prst="rect">
            <a:avLst/>
          </a:prstGeom>
          <a:noFill/>
          <a:ln w="9525">
            <a:noFill/>
            <a:miter lim="800000"/>
            <a:headEnd/>
            <a:tailEnd/>
          </a:ln>
          <a:effectLst/>
        </p:spPr>
        <p:txBody>
          <a:bodyPr/>
          <a:lstStyle/>
          <a:p>
            <a:pPr marL="0" lvl="2" indent="15875">
              <a:spcBef>
                <a:spcPts val="0"/>
              </a:spcBef>
              <a:spcAft>
                <a:spcPts val="1800"/>
              </a:spcAft>
              <a:defRPr/>
            </a:pPr>
            <a:r>
              <a:rPr lang="es-ES" sz="1400" b="0" i="1" kern="0" dirty="0">
                <a:solidFill>
                  <a:schemeClr val="tx2">
                    <a:lumMod val="50000"/>
                  </a:schemeClr>
                </a:solidFill>
                <a:latin typeface="Verdana" pitchFamily="34" charset="0"/>
                <a:ea typeface="Verdana" pitchFamily="34" charset="0"/>
                <a:cs typeface="Verdana" pitchFamily="34" charset="0"/>
              </a:rPr>
              <a:t>Norma ISO 9000:2005 Sistemas de gestión de la calidad. Fundamentos y vocabulario.</a:t>
            </a:r>
          </a:p>
          <a:p>
            <a:pPr marL="0" lvl="2" indent="15875">
              <a:spcBef>
                <a:spcPts val="0"/>
              </a:spcBef>
              <a:spcAft>
                <a:spcPts val="1800"/>
              </a:spcAft>
              <a:defRPr/>
            </a:pPr>
            <a:endParaRPr lang="es-ES" sz="1400" b="0" i="1" kern="0" dirty="0">
              <a:solidFill>
                <a:schemeClr val="tx2">
                  <a:lumMod val="50000"/>
                </a:schemeClr>
              </a:solidFill>
              <a:latin typeface="Verdana" pitchFamily="34" charset="0"/>
              <a:ea typeface="Verdana" pitchFamily="34" charset="0"/>
              <a:cs typeface="Verdana" pitchFamily="34" charset="0"/>
            </a:endParaRPr>
          </a:p>
          <a:p>
            <a:pPr marL="0" lvl="2" indent="15875">
              <a:spcBef>
                <a:spcPts val="0"/>
              </a:spcBef>
              <a:spcAft>
                <a:spcPts val="1800"/>
              </a:spcAft>
              <a:defRPr/>
            </a:pPr>
            <a:endParaRPr lang="es-ES" sz="1400" b="0" kern="0" dirty="0">
              <a:solidFill>
                <a:schemeClr val="tx2">
                  <a:lumMod val="50000"/>
                </a:schemeClr>
              </a:solidFill>
              <a:latin typeface="Verdana" pitchFamily="34" charset="0"/>
              <a:ea typeface="Verdana" pitchFamily="34" charset="0"/>
              <a:cs typeface="Verdana" pitchFamily="34" charset="0"/>
            </a:endParaRPr>
          </a:p>
          <a:p>
            <a:pPr marL="914400" lvl="1" indent="-514350">
              <a:spcBef>
                <a:spcPts val="0"/>
              </a:spcBef>
              <a:spcAft>
                <a:spcPts val="1800"/>
              </a:spcAft>
              <a:defRPr/>
            </a:pPr>
            <a:endParaRPr lang="es-ES" sz="1400" b="0" kern="0" dirty="0">
              <a:solidFill>
                <a:schemeClr val="tx2">
                  <a:lumMod val="50000"/>
                </a:schemeClr>
              </a:solidFill>
              <a:latin typeface="Verdana" pitchFamily="34" charset="0"/>
              <a:ea typeface="Verdana" pitchFamily="34" charset="0"/>
              <a:cs typeface="Verdana" pitchFamily="34" charset="0"/>
            </a:endParaRPr>
          </a:p>
        </p:txBody>
      </p:sp>
      <p:sp>
        <p:nvSpPr>
          <p:cNvPr id="18437" name="1 Marcador de contenido"/>
          <p:cNvSpPr txBox="1">
            <a:spLocks/>
          </p:cNvSpPr>
          <p:nvPr/>
        </p:nvSpPr>
        <p:spPr bwMode="auto">
          <a:xfrm>
            <a:off x="1403350" y="4292600"/>
            <a:ext cx="5618163" cy="1296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kumimoji="1" sz="3200" b="1">
                <a:solidFill>
                  <a:schemeClr val="bg1"/>
                </a:solidFill>
                <a:latin typeface="Times New Roman" pitchFamily="18" charset="0"/>
                <a:cs typeface="Arial" charset="0"/>
              </a:defRPr>
            </a:lvl1pPr>
            <a:lvl2pPr marL="914400" indent="-514350" eaLnBrk="0" hangingPunct="0">
              <a:defRPr kumimoji="1" sz="3200" b="1">
                <a:solidFill>
                  <a:schemeClr val="bg1"/>
                </a:solidFill>
                <a:latin typeface="Times New Roman" pitchFamily="18" charset="0"/>
                <a:cs typeface="Arial" charset="0"/>
              </a:defRPr>
            </a:lvl2pPr>
            <a:lvl3pPr indent="15875" eaLnBrk="0" hangingPunct="0">
              <a:defRPr kumimoji="1" sz="3200" b="1">
                <a:solidFill>
                  <a:schemeClr val="bg1"/>
                </a:solidFill>
                <a:latin typeface="Times New Roman" pitchFamily="18" charset="0"/>
                <a:cs typeface="Arial" charset="0"/>
              </a:defRPr>
            </a:lvl3pPr>
            <a:lvl4pPr marL="1600200" indent="-228600" eaLnBrk="0" hangingPunct="0">
              <a:defRPr kumimoji="1" sz="3200" b="1">
                <a:solidFill>
                  <a:schemeClr val="bg1"/>
                </a:solidFill>
                <a:latin typeface="Times New Roman" pitchFamily="18" charset="0"/>
                <a:cs typeface="Arial" charset="0"/>
              </a:defRPr>
            </a:lvl4pPr>
            <a:lvl5pPr marL="2057400" indent="-228600" eaLnBrk="0" hangingPunct="0">
              <a:defRPr kumimoji="1" sz="3200" b="1">
                <a:solidFill>
                  <a:schemeClr val="bg1"/>
                </a:solidFill>
                <a:latin typeface="Times New Roman" pitchFamily="18" charset="0"/>
                <a:cs typeface="Arial" charset="0"/>
              </a:defRPr>
            </a:lvl5pPr>
            <a:lvl6pPr marL="2514600" indent="-228600" eaLnBrk="0" fontAlgn="base" hangingPunct="0">
              <a:spcBef>
                <a:spcPct val="0"/>
              </a:spcBef>
              <a:spcAft>
                <a:spcPct val="0"/>
              </a:spcAft>
              <a:defRPr kumimoji="1" sz="3200" b="1">
                <a:solidFill>
                  <a:schemeClr val="bg1"/>
                </a:solidFill>
                <a:latin typeface="Times New Roman" pitchFamily="18" charset="0"/>
                <a:cs typeface="Arial" charset="0"/>
              </a:defRPr>
            </a:lvl6pPr>
            <a:lvl7pPr marL="2971800" indent="-228600" eaLnBrk="0" fontAlgn="base" hangingPunct="0">
              <a:spcBef>
                <a:spcPct val="0"/>
              </a:spcBef>
              <a:spcAft>
                <a:spcPct val="0"/>
              </a:spcAft>
              <a:defRPr kumimoji="1" sz="3200" b="1">
                <a:solidFill>
                  <a:schemeClr val="bg1"/>
                </a:solidFill>
                <a:latin typeface="Times New Roman" pitchFamily="18" charset="0"/>
                <a:cs typeface="Arial" charset="0"/>
              </a:defRPr>
            </a:lvl7pPr>
            <a:lvl8pPr marL="3429000" indent="-228600" eaLnBrk="0" fontAlgn="base" hangingPunct="0">
              <a:spcBef>
                <a:spcPct val="0"/>
              </a:spcBef>
              <a:spcAft>
                <a:spcPct val="0"/>
              </a:spcAft>
              <a:defRPr kumimoji="1" sz="3200" b="1">
                <a:solidFill>
                  <a:schemeClr val="bg1"/>
                </a:solidFill>
                <a:latin typeface="Times New Roman" pitchFamily="18" charset="0"/>
                <a:cs typeface="Arial" charset="0"/>
              </a:defRPr>
            </a:lvl8pPr>
            <a:lvl9pPr marL="3886200" indent="-228600" eaLnBrk="0" fontAlgn="base" hangingPunct="0">
              <a:spcBef>
                <a:spcPct val="0"/>
              </a:spcBef>
              <a:spcAft>
                <a:spcPct val="0"/>
              </a:spcAft>
              <a:defRPr kumimoji="1" sz="3200" b="1">
                <a:solidFill>
                  <a:schemeClr val="bg1"/>
                </a:solidFill>
                <a:latin typeface="Times New Roman" pitchFamily="18" charset="0"/>
                <a:cs typeface="Arial" charset="0"/>
              </a:defRPr>
            </a:lvl9pPr>
          </a:lstStyle>
          <a:p>
            <a:pPr marL="0" lvl="2" algn="just" eaLnBrk="1" hangingPunct="1">
              <a:lnSpc>
                <a:spcPct val="120000"/>
              </a:lnSpc>
              <a:spcBef>
                <a:spcPts val="600"/>
              </a:spcBef>
              <a:buClr>
                <a:srgbClr val="FF9900"/>
              </a:buClr>
            </a:pPr>
            <a:r>
              <a:rPr lang="es-ES" sz="2200" b="0">
                <a:solidFill>
                  <a:schemeClr val="accent2"/>
                </a:solidFill>
                <a:latin typeface="Arial" charset="0"/>
              </a:rPr>
              <a:t>“Satisfacción de las expectativas del cliente”</a:t>
            </a:r>
          </a:p>
          <a:p>
            <a:pPr marL="0" lvl="2" eaLnBrk="1" hangingPunct="1">
              <a:lnSpc>
                <a:spcPct val="120000"/>
              </a:lnSpc>
              <a:spcBef>
                <a:spcPts val="600"/>
              </a:spcBef>
              <a:buClr>
                <a:srgbClr val="FF9900"/>
              </a:buClr>
            </a:pPr>
            <a:endParaRPr lang="es-ES" sz="2200" b="0" i="1">
              <a:solidFill>
                <a:srgbClr val="003F75"/>
              </a:solidFill>
              <a:latin typeface="Arial" charset="0"/>
            </a:endParaRPr>
          </a:p>
          <a:p>
            <a:pPr marL="0" lvl="2" eaLnBrk="1" hangingPunct="1">
              <a:lnSpc>
                <a:spcPct val="120000"/>
              </a:lnSpc>
              <a:spcBef>
                <a:spcPts val="600"/>
              </a:spcBef>
              <a:buClr>
                <a:srgbClr val="FF9900"/>
              </a:buClr>
            </a:pPr>
            <a:endParaRPr lang="es-ES" sz="2200" b="0">
              <a:solidFill>
                <a:srgbClr val="003F75"/>
              </a:solidFill>
              <a:latin typeface="Arial" charset="0"/>
            </a:endParaRPr>
          </a:p>
          <a:p>
            <a:pPr lvl="1" eaLnBrk="1" hangingPunct="1">
              <a:spcBef>
                <a:spcPts val="1800"/>
              </a:spcBef>
              <a:buClr>
                <a:srgbClr val="FF9900"/>
              </a:buClr>
            </a:pPr>
            <a:endParaRPr lang="es-ES" sz="2200" b="0">
              <a:solidFill>
                <a:srgbClr val="003F75"/>
              </a:solidFill>
              <a:latin typeface="Arial" charset="0"/>
            </a:endParaRPr>
          </a:p>
        </p:txBody>
      </p:sp>
      <p:sp>
        <p:nvSpPr>
          <p:cNvPr id="8" name="1 Marcador de contenido"/>
          <p:cNvSpPr txBox="1">
            <a:spLocks/>
          </p:cNvSpPr>
          <p:nvPr/>
        </p:nvSpPr>
        <p:spPr bwMode="auto">
          <a:xfrm>
            <a:off x="2619375" y="5021263"/>
            <a:ext cx="5929313" cy="711200"/>
          </a:xfrm>
          <a:prstGeom prst="rect">
            <a:avLst/>
          </a:prstGeom>
          <a:noFill/>
          <a:ln w="9525">
            <a:noFill/>
            <a:miter lim="800000"/>
            <a:headEnd/>
            <a:tailEnd/>
          </a:ln>
          <a:effectLst/>
        </p:spPr>
        <p:txBody>
          <a:bodyPr/>
          <a:lstStyle/>
          <a:p>
            <a:pPr marL="0" lvl="2" indent="15875">
              <a:spcBef>
                <a:spcPts val="0"/>
              </a:spcBef>
              <a:spcAft>
                <a:spcPts val="1800"/>
              </a:spcAft>
              <a:defRPr/>
            </a:pPr>
            <a:r>
              <a:rPr lang="es-ES" sz="1400" b="0" i="1" kern="0" dirty="0" err="1">
                <a:solidFill>
                  <a:schemeClr val="tx2">
                    <a:lumMod val="50000"/>
                  </a:schemeClr>
                </a:solidFill>
                <a:latin typeface="Verdana" pitchFamily="34" charset="0"/>
                <a:ea typeface="Verdana" pitchFamily="34" charset="0"/>
                <a:cs typeface="Verdana" pitchFamily="34" charset="0"/>
              </a:rPr>
              <a:t>Armand</a:t>
            </a:r>
            <a:r>
              <a:rPr lang="es-ES" sz="1400" b="0" i="1" kern="0" dirty="0">
                <a:solidFill>
                  <a:schemeClr val="tx2">
                    <a:lumMod val="50000"/>
                  </a:schemeClr>
                </a:solidFill>
                <a:latin typeface="Verdana" pitchFamily="34" charset="0"/>
                <a:ea typeface="Verdana" pitchFamily="34" charset="0"/>
                <a:cs typeface="Verdana" pitchFamily="34" charset="0"/>
              </a:rPr>
              <a:t> </a:t>
            </a:r>
            <a:r>
              <a:rPr lang="es-ES" sz="1400" b="0" i="1" kern="0" dirty="0" err="1">
                <a:solidFill>
                  <a:schemeClr val="tx2">
                    <a:lumMod val="50000"/>
                  </a:schemeClr>
                </a:solidFill>
                <a:latin typeface="Verdana" pitchFamily="34" charset="0"/>
                <a:ea typeface="Verdana" pitchFamily="34" charset="0"/>
                <a:cs typeface="Verdana" pitchFamily="34" charset="0"/>
              </a:rPr>
              <a:t>Feigenbaum</a:t>
            </a:r>
            <a:r>
              <a:rPr lang="es-ES" sz="1400" b="0" i="1" kern="0" dirty="0">
                <a:solidFill>
                  <a:schemeClr val="tx2">
                    <a:lumMod val="50000"/>
                  </a:schemeClr>
                </a:solidFill>
                <a:latin typeface="Verdana" pitchFamily="34" charset="0"/>
                <a:ea typeface="Verdana" pitchFamily="34" charset="0"/>
                <a:cs typeface="Verdana" pitchFamily="34" charset="0"/>
              </a:rPr>
              <a:t>, William Edwards Deming</a:t>
            </a:r>
          </a:p>
          <a:p>
            <a:pPr marL="0" lvl="2" indent="15875">
              <a:spcBef>
                <a:spcPts val="0"/>
              </a:spcBef>
              <a:spcAft>
                <a:spcPts val="1800"/>
              </a:spcAft>
              <a:defRPr/>
            </a:pPr>
            <a:endParaRPr lang="es-ES" sz="1400" b="0" i="1" kern="0" dirty="0">
              <a:solidFill>
                <a:schemeClr val="tx2">
                  <a:lumMod val="50000"/>
                </a:schemeClr>
              </a:solidFill>
              <a:latin typeface="Verdana" pitchFamily="34" charset="0"/>
              <a:ea typeface="Verdana" pitchFamily="34" charset="0"/>
              <a:cs typeface="Verdana" pitchFamily="34" charset="0"/>
            </a:endParaRPr>
          </a:p>
          <a:p>
            <a:pPr marL="0" lvl="2" indent="15875">
              <a:spcBef>
                <a:spcPts val="0"/>
              </a:spcBef>
              <a:spcAft>
                <a:spcPts val="1800"/>
              </a:spcAft>
              <a:defRPr/>
            </a:pPr>
            <a:endParaRPr lang="es-ES" sz="1400" b="0" kern="0" dirty="0">
              <a:solidFill>
                <a:schemeClr val="tx2">
                  <a:lumMod val="50000"/>
                </a:schemeClr>
              </a:solidFill>
              <a:latin typeface="Verdana" pitchFamily="34" charset="0"/>
              <a:ea typeface="Verdana" pitchFamily="34" charset="0"/>
              <a:cs typeface="Verdana" pitchFamily="34" charset="0"/>
            </a:endParaRPr>
          </a:p>
          <a:p>
            <a:pPr marL="914400" lvl="1" indent="-514350">
              <a:spcBef>
                <a:spcPts val="0"/>
              </a:spcBef>
              <a:spcAft>
                <a:spcPts val="1800"/>
              </a:spcAft>
              <a:defRPr/>
            </a:pPr>
            <a:endParaRPr lang="es-ES" sz="1400" b="0" kern="0" dirty="0">
              <a:solidFill>
                <a:schemeClr val="tx2">
                  <a:lumMod val="50000"/>
                </a:schemeClr>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GT" dirty="0"/>
              <a:t>Definición de “Accesibilidad”</a:t>
            </a:r>
          </a:p>
        </p:txBody>
      </p:sp>
      <p:sp>
        <p:nvSpPr>
          <p:cNvPr id="17411" name="1 Marcador de contenido"/>
          <p:cNvSpPr>
            <a:spLocks noGrp="1"/>
          </p:cNvSpPr>
          <p:nvPr>
            <p:ph sz="quarter" idx="4294967295"/>
          </p:nvPr>
        </p:nvSpPr>
        <p:spPr>
          <a:xfrm>
            <a:off x="1547664" y="1484784"/>
            <a:ext cx="5618163" cy="1296988"/>
          </a:xfrm>
        </p:spPr>
        <p:txBody>
          <a:bodyPr>
            <a:normAutofit fontScale="92500" lnSpcReduction="20000"/>
          </a:bodyPr>
          <a:lstStyle/>
          <a:p>
            <a:pPr marL="0" lvl="2" indent="15875" algn="just" eaLnBrk="1" hangingPunct="1">
              <a:buFontTx/>
              <a:buNone/>
              <a:defRPr/>
            </a:pPr>
            <a:r>
              <a:rPr sz="2400" dirty="0" smtClean="0">
                <a:solidFill>
                  <a:schemeClr val="accent2"/>
                </a:solidFill>
                <a:cs typeface="Arial" charset="0"/>
              </a:rPr>
              <a:t>“Condición que deben cumplir los entornos, productos y servicios para que sean comprensibles, utilizables y practicables por todas las personas”</a:t>
            </a:r>
          </a:p>
          <a:p>
            <a:pPr marL="0" lvl="2" indent="15875" eaLnBrk="1" hangingPunct="1">
              <a:buFontTx/>
              <a:buNone/>
              <a:defRPr/>
            </a:pPr>
            <a:endParaRPr sz="2400" i="1" dirty="0" smtClean="0">
              <a:cs typeface="Arial" charset="0"/>
            </a:endParaRPr>
          </a:p>
          <a:p>
            <a:pPr marL="0" lvl="2" indent="15875" eaLnBrk="1" hangingPunct="1">
              <a:buFontTx/>
              <a:buNone/>
              <a:defRPr/>
            </a:pPr>
            <a:endParaRPr sz="2400" dirty="0" smtClean="0">
              <a:cs typeface="Arial" charset="0"/>
            </a:endParaRPr>
          </a:p>
          <a:p>
            <a:pPr marL="914400" lvl="1" indent="-514350" eaLnBrk="1" hangingPunct="1">
              <a:buFontTx/>
              <a:buNone/>
              <a:defRPr/>
            </a:pPr>
            <a:endParaRPr sz="2400" dirty="0" smtClean="0">
              <a:cs typeface="Arial" charset="0"/>
            </a:endParaRPr>
          </a:p>
        </p:txBody>
      </p:sp>
      <p:sp>
        <p:nvSpPr>
          <p:cNvPr id="4" name="1 Marcador de contenido"/>
          <p:cNvSpPr txBox="1">
            <a:spLocks/>
          </p:cNvSpPr>
          <p:nvPr/>
        </p:nvSpPr>
        <p:spPr bwMode="auto">
          <a:xfrm>
            <a:off x="2746375" y="3078163"/>
            <a:ext cx="5929313" cy="1071562"/>
          </a:xfrm>
          <a:prstGeom prst="rect">
            <a:avLst/>
          </a:prstGeom>
          <a:noFill/>
          <a:ln w="9525">
            <a:noFill/>
            <a:miter lim="800000"/>
            <a:headEnd/>
            <a:tailEnd/>
          </a:ln>
          <a:effectLst/>
        </p:spPr>
        <p:txBody>
          <a:bodyPr/>
          <a:lstStyle/>
          <a:p>
            <a:pPr marL="0" lvl="2" indent="15875">
              <a:spcBef>
                <a:spcPts val="0"/>
              </a:spcBef>
              <a:spcAft>
                <a:spcPts val="1800"/>
              </a:spcAft>
              <a:defRPr/>
            </a:pPr>
            <a:r>
              <a:rPr lang="es-ES" sz="1400" b="0" i="1" kern="0" dirty="0">
                <a:solidFill>
                  <a:schemeClr val="tx2">
                    <a:lumMod val="50000"/>
                  </a:schemeClr>
                </a:solidFill>
                <a:latin typeface="Verdana" pitchFamily="34" charset="0"/>
                <a:ea typeface="Verdana" pitchFamily="34" charset="0"/>
                <a:cs typeface="Verdana" pitchFamily="34" charset="0"/>
              </a:rPr>
              <a:t>Ley 51/2003, de 2 de diciembre, de igualdad de oportunidades, no discriminación y accesibilidad universal de las personas con discapacidad</a:t>
            </a:r>
          </a:p>
          <a:p>
            <a:pPr marL="0" lvl="2" indent="15875">
              <a:spcBef>
                <a:spcPts val="0"/>
              </a:spcBef>
              <a:spcAft>
                <a:spcPts val="1800"/>
              </a:spcAft>
              <a:defRPr/>
            </a:pPr>
            <a:endParaRPr lang="es-ES" sz="1400" b="0" i="1" kern="0" dirty="0">
              <a:solidFill>
                <a:schemeClr val="tx2">
                  <a:lumMod val="50000"/>
                </a:schemeClr>
              </a:solidFill>
              <a:latin typeface="Verdana" pitchFamily="34" charset="0"/>
              <a:ea typeface="Verdana" pitchFamily="34" charset="0"/>
              <a:cs typeface="Verdana" pitchFamily="34" charset="0"/>
            </a:endParaRPr>
          </a:p>
          <a:p>
            <a:pPr marL="0" lvl="2" indent="15875">
              <a:spcBef>
                <a:spcPts val="0"/>
              </a:spcBef>
              <a:spcAft>
                <a:spcPts val="1800"/>
              </a:spcAft>
              <a:defRPr/>
            </a:pPr>
            <a:endParaRPr lang="es-ES" sz="1400" b="0" i="1" kern="0" dirty="0">
              <a:solidFill>
                <a:schemeClr val="tx2">
                  <a:lumMod val="50000"/>
                </a:schemeClr>
              </a:solidFill>
              <a:latin typeface="Verdana" pitchFamily="34" charset="0"/>
              <a:ea typeface="Verdana" pitchFamily="34" charset="0"/>
              <a:cs typeface="Verdana" pitchFamily="34" charset="0"/>
            </a:endParaRPr>
          </a:p>
          <a:p>
            <a:pPr marL="0" lvl="2" indent="15875">
              <a:spcBef>
                <a:spcPts val="0"/>
              </a:spcBef>
              <a:spcAft>
                <a:spcPts val="1800"/>
              </a:spcAft>
              <a:defRPr/>
            </a:pPr>
            <a:endParaRPr lang="es-ES" sz="1400" b="0" kern="0" dirty="0">
              <a:solidFill>
                <a:schemeClr val="tx2">
                  <a:lumMod val="50000"/>
                </a:schemeClr>
              </a:solidFill>
              <a:latin typeface="Verdana" pitchFamily="34" charset="0"/>
              <a:ea typeface="Verdana" pitchFamily="34" charset="0"/>
              <a:cs typeface="Verdana" pitchFamily="34" charset="0"/>
            </a:endParaRPr>
          </a:p>
          <a:p>
            <a:pPr marL="914400" lvl="1" indent="-514350">
              <a:spcBef>
                <a:spcPts val="0"/>
              </a:spcBef>
              <a:spcAft>
                <a:spcPts val="1800"/>
              </a:spcAft>
              <a:defRPr/>
            </a:pPr>
            <a:endParaRPr lang="es-ES" sz="1400" b="0" kern="0" dirty="0">
              <a:solidFill>
                <a:schemeClr val="tx2">
                  <a:lumMod val="50000"/>
                </a:schemeClr>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1 Marcador de contenido"/>
          <p:cNvSpPr txBox="1">
            <a:spLocks/>
          </p:cNvSpPr>
          <p:nvPr/>
        </p:nvSpPr>
        <p:spPr bwMode="auto">
          <a:xfrm>
            <a:off x="468313" y="1125538"/>
            <a:ext cx="6911975" cy="86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kumimoji="1" sz="3200" b="1">
                <a:solidFill>
                  <a:schemeClr val="bg1"/>
                </a:solidFill>
                <a:latin typeface="Times New Roman" pitchFamily="18" charset="0"/>
                <a:cs typeface="Arial" charset="0"/>
              </a:defRPr>
            </a:lvl1pPr>
            <a:lvl2pPr marL="914400" indent="-514350" eaLnBrk="0" hangingPunct="0">
              <a:defRPr kumimoji="1" sz="3200" b="1">
                <a:solidFill>
                  <a:schemeClr val="bg1"/>
                </a:solidFill>
                <a:latin typeface="Times New Roman" pitchFamily="18" charset="0"/>
                <a:cs typeface="Arial" charset="0"/>
              </a:defRPr>
            </a:lvl2pPr>
            <a:lvl3pPr indent="15875" eaLnBrk="0" hangingPunct="0">
              <a:defRPr kumimoji="1" sz="3200" b="1">
                <a:solidFill>
                  <a:schemeClr val="bg1"/>
                </a:solidFill>
                <a:latin typeface="Times New Roman" pitchFamily="18" charset="0"/>
                <a:cs typeface="Arial" charset="0"/>
              </a:defRPr>
            </a:lvl3pPr>
            <a:lvl4pPr marL="1600200" indent="-228600" eaLnBrk="0" hangingPunct="0">
              <a:defRPr kumimoji="1" sz="3200" b="1">
                <a:solidFill>
                  <a:schemeClr val="bg1"/>
                </a:solidFill>
                <a:latin typeface="Times New Roman" pitchFamily="18" charset="0"/>
                <a:cs typeface="Arial" charset="0"/>
              </a:defRPr>
            </a:lvl4pPr>
            <a:lvl5pPr marL="2057400" indent="-228600" eaLnBrk="0" hangingPunct="0">
              <a:defRPr kumimoji="1" sz="3200" b="1">
                <a:solidFill>
                  <a:schemeClr val="bg1"/>
                </a:solidFill>
                <a:latin typeface="Times New Roman" pitchFamily="18" charset="0"/>
                <a:cs typeface="Arial" charset="0"/>
              </a:defRPr>
            </a:lvl5pPr>
            <a:lvl6pPr marL="2514600" indent="-228600" eaLnBrk="0" fontAlgn="base" hangingPunct="0">
              <a:spcBef>
                <a:spcPct val="0"/>
              </a:spcBef>
              <a:spcAft>
                <a:spcPct val="0"/>
              </a:spcAft>
              <a:defRPr kumimoji="1" sz="3200" b="1">
                <a:solidFill>
                  <a:schemeClr val="bg1"/>
                </a:solidFill>
                <a:latin typeface="Times New Roman" pitchFamily="18" charset="0"/>
                <a:cs typeface="Arial" charset="0"/>
              </a:defRPr>
            </a:lvl6pPr>
            <a:lvl7pPr marL="2971800" indent="-228600" eaLnBrk="0" fontAlgn="base" hangingPunct="0">
              <a:spcBef>
                <a:spcPct val="0"/>
              </a:spcBef>
              <a:spcAft>
                <a:spcPct val="0"/>
              </a:spcAft>
              <a:defRPr kumimoji="1" sz="3200" b="1">
                <a:solidFill>
                  <a:schemeClr val="bg1"/>
                </a:solidFill>
                <a:latin typeface="Times New Roman" pitchFamily="18" charset="0"/>
                <a:cs typeface="Arial" charset="0"/>
              </a:defRPr>
            </a:lvl7pPr>
            <a:lvl8pPr marL="3429000" indent="-228600" eaLnBrk="0" fontAlgn="base" hangingPunct="0">
              <a:spcBef>
                <a:spcPct val="0"/>
              </a:spcBef>
              <a:spcAft>
                <a:spcPct val="0"/>
              </a:spcAft>
              <a:defRPr kumimoji="1" sz="3200" b="1">
                <a:solidFill>
                  <a:schemeClr val="bg1"/>
                </a:solidFill>
                <a:latin typeface="Times New Roman" pitchFamily="18" charset="0"/>
                <a:cs typeface="Arial" charset="0"/>
              </a:defRPr>
            </a:lvl8pPr>
            <a:lvl9pPr marL="3886200" indent="-228600" eaLnBrk="0" fontAlgn="base" hangingPunct="0">
              <a:spcBef>
                <a:spcPct val="0"/>
              </a:spcBef>
              <a:spcAft>
                <a:spcPct val="0"/>
              </a:spcAft>
              <a:defRPr kumimoji="1" sz="3200" b="1">
                <a:solidFill>
                  <a:schemeClr val="bg1"/>
                </a:solidFill>
                <a:latin typeface="Times New Roman" pitchFamily="18" charset="0"/>
                <a:cs typeface="Arial" charset="0"/>
              </a:defRPr>
            </a:lvl9pPr>
          </a:lstStyle>
          <a:p>
            <a:pPr marL="0" lvl="2" algn="just" eaLnBrk="1" hangingPunct="1">
              <a:lnSpc>
                <a:spcPct val="120000"/>
              </a:lnSpc>
              <a:spcBef>
                <a:spcPts val="600"/>
              </a:spcBef>
              <a:buClr>
                <a:srgbClr val="FF9900"/>
              </a:buClr>
            </a:pPr>
            <a:r>
              <a:rPr lang="es-ES" sz="1800" b="0">
                <a:solidFill>
                  <a:schemeClr val="accent2"/>
                </a:solidFill>
                <a:latin typeface="Arial" charset="0"/>
              </a:rPr>
              <a:t>CALIDAD: “Satisfacción de las expectativas </a:t>
            </a:r>
            <a:r>
              <a:rPr lang="es-ES" sz="1800" b="0" u="sng">
                <a:solidFill>
                  <a:schemeClr val="accent2"/>
                </a:solidFill>
                <a:latin typeface="Arial" charset="0"/>
              </a:rPr>
              <a:t>de un tipo</a:t>
            </a:r>
            <a:r>
              <a:rPr lang="es-ES" sz="1800" b="0">
                <a:solidFill>
                  <a:schemeClr val="accent2"/>
                </a:solidFill>
                <a:latin typeface="Arial" charset="0"/>
              </a:rPr>
              <a:t> de cliente”</a:t>
            </a:r>
          </a:p>
          <a:p>
            <a:pPr marL="0" lvl="2" eaLnBrk="1" hangingPunct="1">
              <a:lnSpc>
                <a:spcPct val="120000"/>
              </a:lnSpc>
              <a:spcBef>
                <a:spcPts val="600"/>
              </a:spcBef>
              <a:buClr>
                <a:srgbClr val="FF9900"/>
              </a:buClr>
            </a:pPr>
            <a:endParaRPr lang="es-ES" sz="1800" b="0" i="1">
              <a:solidFill>
                <a:srgbClr val="003F75"/>
              </a:solidFill>
              <a:latin typeface="Arial" charset="0"/>
            </a:endParaRPr>
          </a:p>
          <a:p>
            <a:pPr marL="0" lvl="2" eaLnBrk="1" hangingPunct="1">
              <a:lnSpc>
                <a:spcPct val="120000"/>
              </a:lnSpc>
              <a:spcBef>
                <a:spcPts val="600"/>
              </a:spcBef>
              <a:buClr>
                <a:srgbClr val="FF9900"/>
              </a:buClr>
            </a:pPr>
            <a:endParaRPr lang="es-ES" sz="1800" b="0">
              <a:solidFill>
                <a:srgbClr val="003F75"/>
              </a:solidFill>
              <a:latin typeface="Arial" charset="0"/>
            </a:endParaRPr>
          </a:p>
          <a:p>
            <a:pPr lvl="1" eaLnBrk="1" hangingPunct="1">
              <a:spcBef>
                <a:spcPts val="1800"/>
              </a:spcBef>
              <a:buClr>
                <a:srgbClr val="FF9900"/>
              </a:buClr>
            </a:pPr>
            <a:endParaRPr lang="es-ES" sz="1800" b="0">
              <a:solidFill>
                <a:srgbClr val="003F75"/>
              </a:solidFill>
              <a:latin typeface="Arial" charset="0"/>
            </a:endParaRPr>
          </a:p>
        </p:txBody>
      </p:sp>
      <p:sp>
        <p:nvSpPr>
          <p:cNvPr id="11" name="10 Elipse" descr="Imagen decorativa, circulo relleno"/>
          <p:cNvSpPr/>
          <p:nvPr/>
        </p:nvSpPr>
        <p:spPr>
          <a:xfrm>
            <a:off x="3348038" y="2276475"/>
            <a:ext cx="287337" cy="288925"/>
          </a:xfrm>
          <a:prstGeom prst="ellipse">
            <a:avLst/>
          </a:prstGeom>
          <a:solidFill>
            <a:schemeClr val="bg2">
              <a:lumMod val="90000"/>
            </a:schemeClr>
          </a:solidFill>
          <a:ln w="2540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13 Elipse" descr="Imagen decorativa, circulo relleno"/>
          <p:cNvSpPr/>
          <p:nvPr/>
        </p:nvSpPr>
        <p:spPr>
          <a:xfrm>
            <a:off x="3924300" y="2276475"/>
            <a:ext cx="287338" cy="288925"/>
          </a:xfrm>
          <a:prstGeom prst="ellipse">
            <a:avLst/>
          </a:prstGeom>
          <a:solidFill>
            <a:schemeClr val="bg2">
              <a:lumMod val="90000"/>
            </a:schemeClr>
          </a:solidFill>
          <a:ln w="2540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14 Elipse" descr="Imagen decorativa, circulo relleno"/>
          <p:cNvSpPr/>
          <p:nvPr/>
        </p:nvSpPr>
        <p:spPr>
          <a:xfrm>
            <a:off x="3635375" y="2708275"/>
            <a:ext cx="288925" cy="288925"/>
          </a:xfrm>
          <a:prstGeom prst="ellipse">
            <a:avLst/>
          </a:prstGeom>
          <a:solidFill>
            <a:schemeClr val="bg2">
              <a:lumMod val="90000"/>
            </a:schemeClr>
          </a:solidFill>
          <a:ln w="2540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15 Elipse" descr="Imagen decorativa, circulo vacio"/>
          <p:cNvSpPr/>
          <p:nvPr/>
        </p:nvSpPr>
        <p:spPr>
          <a:xfrm>
            <a:off x="4284663" y="2708275"/>
            <a:ext cx="287337" cy="288925"/>
          </a:xfrm>
          <a:prstGeom prst="ellipse">
            <a:avLst/>
          </a:prstGeom>
          <a:noFill/>
          <a:ln w="2540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16 Elipse" descr="Imagen decorativa, circulo vacio"/>
          <p:cNvSpPr/>
          <p:nvPr/>
        </p:nvSpPr>
        <p:spPr>
          <a:xfrm>
            <a:off x="4500563" y="2276475"/>
            <a:ext cx="287337" cy="288925"/>
          </a:xfrm>
          <a:prstGeom prst="ellipse">
            <a:avLst/>
          </a:prstGeom>
          <a:noFill/>
          <a:ln w="2540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2 Título"/>
          <p:cNvSpPr>
            <a:spLocks noGrp="1"/>
          </p:cNvSpPr>
          <p:nvPr>
            <p:ph type="title"/>
          </p:nvPr>
        </p:nvSpPr>
        <p:spPr/>
        <p:txBody>
          <a:bodyPr/>
          <a:lstStyle/>
          <a:p>
            <a:r>
              <a:rPr lang="es-GT" dirty="0"/>
              <a:t>Calidad vs Accesibilidad</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1 Marcador de contenido"/>
          <p:cNvSpPr txBox="1">
            <a:spLocks/>
          </p:cNvSpPr>
          <p:nvPr/>
        </p:nvSpPr>
        <p:spPr bwMode="auto">
          <a:xfrm>
            <a:off x="468313" y="1125538"/>
            <a:ext cx="8424862" cy="86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kumimoji="1" sz="3200" b="1">
                <a:solidFill>
                  <a:schemeClr val="bg1"/>
                </a:solidFill>
                <a:latin typeface="Times New Roman" pitchFamily="18" charset="0"/>
                <a:cs typeface="Arial" charset="0"/>
              </a:defRPr>
            </a:lvl1pPr>
            <a:lvl2pPr marL="914400" indent="-514350" eaLnBrk="0" hangingPunct="0">
              <a:defRPr kumimoji="1" sz="3200" b="1">
                <a:solidFill>
                  <a:schemeClr val="bg1"/>
                </a:solidFill>
                <a:latin typeface="Times New Roman" pitchFamily="18" charset="0"/>
                <a:cs typeface="Arial" charset="0"/>
              </a:defRPr>
            </a:lvl2pPr>
            <a:lvl3pPr indent="15875" eaLnBrk="0" hangingPunct="0">
              <a:defRPr kumimoji="1" sz="3200" b="1">
                <a:solidFill>
                  <a:schemeClr val="bg1"/>
                </a:solidFill>
                <a:latin typeface="Times New Roman" pitchFamily="18" charset="0"/>
                <a:cs typeface="Arial" charset="0"/>
              </a:defRPr>
            </a:lvl3pPr>
            <a:lvl4pPr marL="1600200" indent="-228600" eaLnBrk="0" hangingPunct="0">
              <a:defRPr kumimoji="1" sz="3200" b="1">
                <a:solidFill>
                  <a:schemeClr val="bg1"/>
                </a:solidFill>
                <a:latin typeface="Times New Roman" pitchFamily="18" charset="0"/>
                <a:cs typeface="Arial" charset="0"/>
              </a:defRPr>
            </a:lvl4pPr>
            <a:lvl5pPr marL="2057400" indent="-228600" eaLnBrk="0" hangingPunct="0">
              <a:defRPr kumimoji="1" sz="3200" b="1">
                <a:solidFill>
                  <a:schemeClr val="bg1"/>
                </a:solidFill>
                <a:latin typeface="Times New Roman" pitchFamily="18" charset="0"/>
                <a:cs typeface="Arial" charset="0"/>
              </a:defRPr>
            </a:lvl5pPr>
            <a:lvl6pPr marL="2514600" indent="-228600" eaLnBrk="0" fontAlgn="base" hangingPunct="0">
              <a:spcBef>
                <a:spcPct val="0"/>
              </a:spcBef>
              <a:spcAft>
                <a:spcPct val="0"/>
              </a:spcAft>
              <a:defRPr kumimoji="1" sz="3200" b="1">
                <a:solidFill>
                  <a:schemeClr val="bg1"/>
                </a:solidFill>
                <a:latin typeface="Times New Roman" pitchFamily="18" charset="0"/>
                <a:cs typeface="Arial" charset="0"/>
              </a:defRPr>
            </a:lvl6pPr>
            <a:lvl7pPr marL="2971800" indent="-228600" eaLnBrk="0" fontAlgn="base" hangingPunct="0">
              <a:spcBef>
                <a:spcPct val="0"/>
              </a:spcBef>
              <a:spcAft>
                <a:spcPct val="0"/>
              </a:spcAft>
              <a:defRPr kumimoji="1" sz="3200" b="1">
                <a:solidFill>
                  <a:schemeClr val="bg1"/>
                </a:solidFill>
                <a:latin typeface="Times New Roman" pitchFamily="18" charset="0"/>
                <a:cs typeface="Arial" charset="0"/>
              </a:defRPr>
            </a:lvl7pPr>
            <a:lvl8pPr marL="3429000" indent="-228600" eaLnBrk="0" fontAlgn="base" hangingPunct="0">
              <a:spcBef>
                <a:spcPct val="0"/>
              </a:spcBef>
              <a:spcAft>
                <a:spcPct val="0"/>
              </a:spcAft>
              <a:defRPr kumimoji="1" sz="3200" b="1">
                <a:solidFill>
                  <a:schemeClr val="bg1"/>
                </a:solidFill>
                <a:latin typeface="Times New Roman" pitchFamily="18" charset="0"/>
                <a:cs typeface="Arial" charset="0"/>
              </a:defRPr>
            </a:lvl8pPr>
            <a:lvl9pPr marL="3886200" indent="-228600" eaLnBrk="0" fontAlgn="base" hangingPunct="0">
              <a:spcBef>
                <a:spcPct val="0"/>
              </a:spcBef>
              <a:spcAft>
                <a:spcPct val="0"/>
              </a:spcAft>
              <a:defRPr kumimoji="1" sz="3200" b="1">
                <a:solidFill>
                  <a:schemeClr val="bg1"/>
                </a:solidFill>
                <a:latin typeface="Times New Roman" pitchFamily="18" charset="0"/>
                <a:cs typeface="Arial" charset="0"/>
              </a:defRPr>
            </a:lvl9pPr>
          </a:lstStyle>
          <a:p>
            <a:pPr marL="0" lvl="2" algn="just" eaLnBrk="1" hangingPunct="1">
              <a:lnSpc>
                <a:spcPct val="120000"/>
              </a:lnSpc>
              <a:spcBef>
                <a:spcPts val="600"/>
              </a:spcBef>
              <a:buClr>
                <a:srgbClr val="FF9900"/>
              </a:buClr>
            </a:pPr>
            <a:r>
              <a:rPr lang="es-ES" sz="1800" b="0">
                <a:solidFill>
                  <a:schemeClr val="accent2"/>
                </a:solidFill>
                <a:latin typeface="Arial" charset="0"/>
              </a:rPr>
              <a:t>CALIDAD: “Satisfacción de las expectativas </a:t>
            </a:r>
            <a:r>
              <a:rPr lang="es-ES" sz="1800" b="0" u="sng">
                <a:solidFill>
                  <a:schemeClr val="accent2"/>
                </a:solidFill>
                <a:latin typeface="Arial" charset="0"/>
              </a:rPr>
              <a:t>de un tipo</a:t>
            </a:r>
            <a:r>
              <a:rPr lang="es-ES" sz="1800" b="0">
                <a:solidFill>
                  <a:schemeClr val="accent2"/>
                </a:solidFill>
                <a:latin typeface="Arial" charset="0"/>
              </a:rPr>
              <a:t> de cliente”</a:t>
            </a:r>
            <a:endParaRPr lang="es-ES" sz="1800" b="0" i="1">
              <a:solidFill>
                <a:schemeClr val="accent2"/>
              </a:solidFill>
              <a:latin typeface="Arial" charset="0"/>
            </a:endParaRPr>
          </a:p>
          <a:p>
            <a:pPr marL="0" lvl="2" eaLnBrk="1" hangingPunct="1">
              <a:lnSpc>
                <a:spcPct val="120000"/>
              </a:lnSpc>
              <a:spcBef>
                <a:spcPts val="600"/>
              </a:spcBef>
              <a:buClr>
                <a:srgbClr val="FF9900"/>
              </a:buClr>
            </a:pPr>
            <a:endParaRPr lang="es-ES" sz="1800" b="0" i="1">
              <a:solidFill>
                <a:srgbClr val="003F75"/>
              </a:solidFill>
              <a:latin typeface="Arial" charset="0"/>
            </a:endParaRPr>
          </a:p>
          <a:p>
            <a:pPr marL="0" lvl="2" eaLnBrk="1" hangingPunct="1">
              <a:lnSpc>
                <a:spcPct val="120000"/>
              </a:lnSpc>
              <a:spcBef>
                <a:spcPts val="600"/>
              </a:spcBef>
              <a:buClr>
                <a:srgbClr val="FF9900"/>
              </a:buClr>
            </a:pPr>
            <a:endParaRPr lang="es-ES" sz="1800" b="0">
              <a:solidFill>
                <a:srgbClr val="003F75"/>
              </a:solidFill>
              <a:latin typeface="Arial" charset="0"/>
            </a:endParaRPr>
          </a:p>
          <a:p>
            <a:pPr lvl="1" eaLnBrk="1" hangingPunct="1">
              <a:spcBef>
                <a:spcPts val="1800"/>
              </a:spcBef>
              <a:buClr>
                <a:srgbClr val="FF9900"/>
              </a:buClr>
            </a:pPr>
            <a:endParaRPr lang="es-ES" sz="1800" b="0">
              <a:solidFill>
                <a:srgbClr val="003F75"/>
              </a:solidFill>
              <a:latin typeface="Arial" charset="0"/>
            </a:endParaRPr>
          </a:p>
        </p:txBody>
      </p:sp>
      <p:sp>
        <p:nvSpPr>
          <p:cNvPr id="21508" name="1 Marcador de contenido"/>
          <p:cNvSpPr txBox="1">
            <a:spLocks/>
          </p:cNvSpPr>
          <p:nvPr/>
        </p:nvSpPr>
        <p:spPr bwMode="auto">
          <a:xfrm>
            <a:off x="468313" y="3716338"/>
            <a:ext cx="8856662" cy="576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kumimoji="1" sz="3200" b="1">
                <a:solidFill>
                  <a:schemeClr val="bg1"/>
                </a:solidFill>
                <a:latin typeface="Times New Roman" pitchFamily="18" charset="0"/>
                <a:cs typeface="Arial" charset="0"/>
              </a:defRPr>
            </a:lvl1pPr>
            <a:lvl2pPr marL="914400" indent="-514350" eaLnBrk="0" hangingPunct="0">
              <a:defRPr kumimoji="1" sz="3200" b="1">
                <a:solidFill>
                  <a:schemeClr val="bg1"/>
                </a:solidFill>
                <a:latin typeface="Times New Roman" pitchFamily="18" charset="0"/>
                <a:cs typeface="Arial" charset="0"/>
              </a:defRPr>
            </a:lvl2pPr>
            <a:lvl3pPr indent="15875" eaLnBrk="0" hangingPunct="0">
              <a:defRPr kumimoji="1" sz="3200" b="1">
                <a:solidFill>
                  <a:schemeClr val="bg1"/>
                </a:solidFill>
                <a:latin typeface="Times New Roman" pitchFamily="18" charset="0"/>
                <a:cs typeface="Arial" charset="0"/>
              </a:defRPr>
            </a:lvl3pPr>
            <a:lvl4pPr marL="1600200" indent="-228600" eaLnBrk="0" hangingPunct="0">
              <a:defRPr kumimoji="1" sz="3200" b="1">
                <a:solidFill>
                  <a:schemeClr val="bg1"/>
                </a:solidFill>
                <a:latin typeface="Times New Roman" pitchFamily="18" charset="0"/>
                <a:cs typeface="Arial" charset="0"/>
              </a:defRPr>
            </a:lvl4pPr>
            <a:lvl5pPr marL="2057400" indent="-228600" eaLnBrk="0" hangingPunct="0">
              <a:defRPr kumimoji="1" sz="3200" b="1">
                <a:solidFill>
                  <a:schemeClr val="bg1"/>
                </a:solidFill>
                <a:latin typeface="Times New Roman" pitchFamily="18" charset="0"/>
                <a:cs typeface="Arial" charset="0"/>
              </a:defRPr>
            </a:lvl5pPr>
            <a:lvl6pPr marL="2514600" indent="-228600" eaLnBrk="0" fontAlgn="base" hangingPunct="0">
              <a:spcBef>
                <a:spcPct val="0"/>
              </a:spcBef>
              <a:spcAft>
                <a:spcPct val="0"/>
              </a:spcAft>
              <a:defRPr kumimoji="1" sz="3200" b="1">
                <a:solidFill>
                  <a:schemeClr val="bg1"/>
                </a:solidFill>
                <a:latin typeface="Times New Roman" pitchFamily="18" charset="0"/>
                <a:cs typeface="Arial" charset="0"/>
              </a:defRPr>
            </a:lvl6pPr>
            <a:lvl7pPr marL="2971800" indent="-228600" eaLnBrk="0" fontAlgn="base" hangingPunct="0">
              <a:spcBef>
                <a:spcPct val="0"/>
              </a:spcBef>
              <a:spcAft>
                <a:spcPct val="0"/>
              </a:spcAft>
              <a:defRPr kumimoji="1" sz="3200" b="1">
                <a:solidFill>
                  <a:schemeClr val="bg1"/>
                </a:solidFill>
                <a:latin typeface="Times New Roman" pitchFamily="18" charset="0"/>
                <a:cs typeface="Arial" charset="0"/>
              </a:defRPr>
            </a:lvl7pPr>
            <a:lvl8pPr marL="3429000" indent="-228600" eaLnBrk="0" fontAlgn="base" hangingPunct="0">
              <a:spcBef>
                <a:spcPct val="0"/>
              </a:spcBef>
              <a:spcAft>
                <a:spcPct val="0"/>
              </a:spcAft>
              <a:defRPr kumimoji="1" sz="3200" b="1">
                <a:solidFill>
                  <a:schemeClr val="bg1"/>
                </a:solidFill>
                <a:latin typeface="Times New Roman" pitchFamily="18" charset="0"/>
                <a:cs typeface="Arial" charset="0"/>
              </a:defRPr>
            </a:lvl8pPr>
            <a:lvl9pPr marL="3886200" indent="-228600" eaLnBrk="0" fontAlgn="base" hangingPunct="0">
              <a:spcBef>
                <a:spcPct val="0"/>
              </a:spcBef>
              <a:spcAft>
                <a:spcPct val="0"/>
              </a:spcAft>
              <a:defRPr kumimoji="1" sz="3200" b="1">
                <a:solidFill>
                  <a:schemeClr val="bg1"/>
                </a:solidFill>
                <a:latin typeface="Times New Roman" pitchFamily="18" charset="0"/>
                <a:cs typeface="Arial" charset="0"/>
              </a:defRPr>
            </a:lvl9pPr>
          </a:lstStyle>
          <a:p>
            <a:pPr marL="0" lvl="2" algn="just" eaLnBrk="1" hangingPunct="1">
              <a:lnSpc>
                <a:spcPct val="120000"/>
              </a:lnSpc>
              <a:spcBef>
                <a:spcPts val="600"/>
              </a:spcBef>
              <a:buClr>
                <a:srgbClr val="FF9900"/>
              </a:buClr>
            </a:pPr>
            <a:r>
              <a:rPr lang="es-ES" sz="1800" b="0">
                <a:solidFill>
                  <a:schemeClr val="accent2"/>
                </a:solidFill>
                <a:latin typeface="Arial" charset="0"/>
              </a:rPr>
              <a:t>ACCESIBILIDAD: “Satisfacción de las expectativas </a:t>
            </a:r>
            <a:r>
              <a:rPr lang="es-ES" sz="1800" b="0" u="sng">
                <a:solidFill>
                  <a:schemeClr val="accent2"/>
                </a:solidFill>
                <a:latin typeface="Arial" charset="0"/>
              </a:rPr>
              <a:t>de todos</a:t>
            </a:r>
            <a:r>
              <a:rPr lang="es-ES" sz="1800" b="0">
                <a:solidFill>
                  <a:schemeClr val="accent2"/>
                </a:solidFill>
                <a:latin typeface="Arial" charset="0"/>
              </a:rPr>
              <a:t> los clientes”</a:t>
            </a:r>
            <a:endParaRPr lang="es-ES" sz="1800" b="0" i="1">
              <a:solidFill>
                <a:schemeClr val="accent2"/>
              </a:solidFill>
              <a:latin typeface="Arial" charset="0"/>
            </a:endParaRPr>
          </a:p>
          <a:p>
            <a:pPr marL="0" lvl="2" eaLnBrk="1" hangingPunct="1">
              <a:lnSpc>
                <a:spcPct val="120000"/>
              </a:lnSpc>
              <a:spcBef>
                <a:spcPts val="600"/>
              </a:spcBef>
              <a:buClr>
                <a:srgbClr val="FF9900"/>
              </a:buClr>
            </a:pPr>
            <a:endParaRPr lang="es-ES" sz="1800" b="0" i="1">
              <a:solidFill>
                <a:srgbClr val="003F75"/>
              </a:solidFill>
              <a:latin typeface="Arial" charset="0"/>
            </a:endParaRPr>
          </a:p>
          <a:p>
            <a:pPr marL="0" lvl="2" eaLnBrk="1" hangingPunct="1">
              <a:lnSpc>
                <a:spcPct val="120000"/>
              </a:lnSpc>
              <a:spcBef>
                <a:spcPts val="600"/>
              </a:spcBef>
              <a:buClr>
                <a:srgbClr val="FF9900"/>
              </a:buClr>
            </a:pPr>
            <a:endParaRPr lang="es-ES" sz="1800" b="0">
              <a:solidFill>
                <a:srgbClr val="003F75"/>
              </a:solidFill>
              <a:latin typeface="Arial" charset="0"/>
            </a:endParaRPr>
          </a:p>
          <a:p>
            <a:pPr lvl="1" eaLnBrk="1" hangingPunct="1">
              <a:spcBef>
                <a:spcPts val="1800"/>
              </a:spcBef>
              <a:buClr>
                <a:srgbClr val="FF9900"/>
              </a:buClr>
            </a:pPr>
            <a:endParaRPr lang="es-ES" sz="1800" b="0">
              <a:solidFill>
                <a:srgbClr val="003F75"/>
              </a:solidFill>
              <a:latin typeface="Arial" charset="0"/>
            </a:endParaRPr>
          </a:p>
        </p:txBody>
      </p:sp>
      <p:sp>
        <p:nvSpPr>
          <p:cNvPr id="11" name="10 Elipse" descr="Imagen decorativa, circulo relleno. Satisfacción parcial a favor de las expectativas de un tipo de cliente. "/>
          <p:cNvSpPr/>
          <p:nvPr/>
        </p:nvSpPr>
        <p:spPr>
          <a:xfrm>
            <a:off x="3348038" y="2276475"/>
            <a:ext cx="287337" cy="288925"/>
          </a:xfrm>
          <a:prstGeom prst="ellipse">
            <a:avLst/>
          </a:prstGeom>
          <a:solidFill>
            <a:schemeClr val="bg2">
              <a:lumMod val="90000"/>
            </a:schemeClr>
          </a:solidFill>
          <a:ln w="2540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13 Elipse" descr="Imagen decorativa, circulo relleno. Satisfacción parcial a favor de las expectativas de un tipo de cliente. "/>
          <p:cNvSpPr/>
          <p:nvPr/>
        </p:nvSpPr>
        <p:spPr>
          <a:xfrm>
            <a:off x="3924300" y="2276475"/>
            <a:ext cx="287338" cy="288925"/>
          </a:xfrm>
          <a:prstGeom prst="ellipse">
            <a:avLst/>
          </a:prstGeom>
          <a:solidFill>
            <a:schemeClr val="bg2">
              <a:lumMod val="90000"/>
            </a:schemeClr>
          </a:solidFill>
          <a:ln w="2540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14 Elipse" descr="Imagen decorativa, circulo relleno. Satisfacción parcial a favor de las expectativas de un tipo de cliente. "/>
          <p:cNvSpPr/>
          <p:nvPr/>
        </p:nvSpPr>
        <p:spPr>
          <a:xfrm>
            <a:off x="3635375" y="2708275"/>
            <a:ext cx="288925" cy="288925"/>
          </a:xfrm>
          <a:prstGeom prst="ellipse">
            <a:avLst/>
          </a:prstGeom>
          <a:solidFill>
            <a:schemeClr val="bg2">
              <a:lumMod val="90000"/>
            </a:schemeClr>
          </a:solidFill>
          <a:ln w="2540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15 Elipse" descr="Imagen decorativa, circulo relleno. Satisfacción de las expectativas de un tipo de cliente. "/>
          <p:cNvSpPr/>
          <p:nvPr/>
        </p:nvSpPr>
        <p:spPr>
          <a:xfrm>
            <a:off x="4284663" y="2708275"/>
            <a:ext cx="287337" cy="288925"/>
          </a:xfrm>
          <a:prstGeom prst="ellipse">
            <a:avLst/>
          </a:prstGeom>
          <a:noFill/>
          <a:ln w="2540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16 Elipse" descr="Imagen decorativa, circulo vacio. Satisfacción de las expectativas de un tipo de cliente. "/>
          <p:cNvSpPr/>
          <p:nvPr/>
        </p:nvSpPr>
        <p:spPr>
          <a:xfrm>
            <a:off x="4500563" y="2276475"/>
            <a:ext cx="287337" cy="288925"/>
          </a:xfrm>
          <a:prstGeom prst="ellipse">
            <a:avLst/>
          </a:prstGeom>
          <a:noFill/>
          <a:ln w="2540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17 Elipse" descr="Imagen decorativa, circulo relleno&#10;"/>
          <p:cNvSpPr/>
          <p:nvPr/>
        </p:nvSpPr>
        <p:spPr>
          <a:xfrm>
            <a:off x="3348038" y="4797425"/>
            <a:ext cx="287337" cy="287338"/>
          </a:xfrm>
          <a:prstGeom prst="ellipse">
            <a:avLst/>
          </a:prstGeom>
          <a:solidFill>
            <a:schemeClr val="bg2">
              <a:lumMod val="90000"/>
            </a:schemeClr>
          </a:solidFill>
          <a:ln w="2540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18 Elipse" descr="Imagen decorativa, circulo relleno. Satisfacción de las expectativas de todos los tipos de clientes. "/>
          <p:cNvSpPr/>
          <p:nvPr/>
        </p:nvSpPr>
        <p:spPr>
          <a:xfrm>
            <a:off x="3924300" y="4784725"/>
            <a:ext cx="287338" cy="287338"/>
          </a:xfrm>
          <a:prstGeom prst="ellipse">
            <a:avLst/>
          </a:prstGeom>
          <a:solidFill>
            <a:schemeClr val="bg2">
              <a:lumMod val="90000"/>
            </a:schemeClr>
          </a:solidFill>
          <a:ln w="2540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19 Elipse" descr="Imagen decorativa, circulo relleno. Satisfacción de las expectativas de todos los tipos de clientes. "/>
          <p:cNvSpPr/>
          <p:nvPr/>
        </p:nvSpPr>
        <p:spPr>
          <a:xfrm>
            <a:off x="3635375" y="5229225"/>
            <a:ext cx="288925" cy="287338"/>
          </a:xfrm>
          <a:prstGeom prst="ellipse">
            <a:avLst/>
          </a:prstGeom>
          <a:solidFill>
            <a:schemeClr val="bg2">
              <a:lumMod val="90000"/>
            </a:schemeClr>
          </a:solidFill>
          <a:ln w="2540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20 Elipse" descr="Imagen decorativa, circulo relleno. Satisfacción de las expectativas de todos los tipos de clientes. "/>
          <p:cNvSpPr/>
          <p:nvPr/>
        </p:nvSpPr>
        <p:spPr>
          <a:xfrm>
            <a:off x="4284663" y="5229225"/>
            <a:ext cx="287337" cy="287338"/>
          </a:xfrm>
          <a:prstGeom prst="ellipse">
            <a:avLst/>
          </a:prstGeom>
          <a:solidFill>
            <a:schemeClr val="bg2">
              <a:lumMod val="90000"/>
            </a:schemeClr>
          </a:solidFill>
          <a:ln w="2540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21 Elipse" descr="Imagen decorativa, circulo relleno. Satisfacción de las expectativas de todos los tipos de clientes. "/>
          <p:cNvSpPr/>
          <p:nvPr/>
        </p:nvSpPr>
        <p:spPr>
          <a:xfrm>
            <a:off x="4500563" y="4797425"/>
            <a:ext cx="287337" cy="287338"/>
          </a:xfrm>
          <a:prstGeom prst="ellipse">
            <a:avLst/>
          </a:prstGeom>
          <a:solidFill>
            <a:schemeClr val="bg2">
              <a:lumMod val="90000"/>
            </a:schemeClr>
          </a:solidFill>
          <a:ln w="2540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2 Título"/>
          <p:cNvSpPr>
            <a:spLocks noGrp="1"/>
          </p:cNvSpPr>
          <p:nvPr>
            <p:ph type="title"/>
          </p:nvPr>
        </p:nvSpPr>
        <p:spPr/>
        <p:txBody>
          <a:bodyPr/>
          <a:lstStyle/>
          <a:p>
            <a:r>
              <a:rPr lang="es-GT" dirty="0"/>
              <a:t>Calidad vs </a:t>
            </a:r>
            <a:r>
              <a:rPr lang="es-GT" dirty="0" smtClean="0"/>
              <a:t>Accesibilidad (2)</a:t>
            </a:r>
            <a:endParaRPr lang="es-GT"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title"/>
          </p:nvPr>
        </p:nvSpPr>
        <p:spPr/>
        <p:txBody>
          <a:bodyPr/>
          <a:lstStyle/>
          <a:p>
            <a:r>
              <a:rPr lang="es-GT" dirty="0"/>
              <a:t>Calidad/Accesibilidad y formación </a:t>
            </a:r>
            <a:r>
              <a:rPr lang="es-GT" dirty="0" smtClean="0"/>
              <a:t>virtual</a:t>
            </a:r>
            <a:endParaRPr lang="es-GT" dirty="0"/>
          </a:p>
        </p:txBody>
      </p:sp>
      <p:sp>
        <p:nvSpPr>
          <p:cNvPr id="22531" name="2 Marcador de contenido"/>
          <p:cNvSpPr>
            <a:spLocks noGrp="1"/>
          </p:cNvSpPr>
          <p:nvPr>
            <p:ph sz="quarter" idx="4294967295"/>
          </p:nvPr>
        </p:nvSpPr>
        <p:spPr>
          <a:xfrm>
            <a:off x="515817" y="908844"/>
            <a:ext cx="7273925" cy="4465638"/>
          </a:xfrm>
        </p:spPr>
        <p:txBody>
          <a:bodyPr/>
          <a:lstStyle/>
          <a:p>
            <a:pPr marL="0" indent="0" algn="just">
              <a:buFont typeface="Wingdings" pitchFamily="2" charset="2"/>
              <a:buNone/>
            </a:pPr>
            <a:r>
              <a:rPr sz="2600" dirty="0" smtClean="0"/>
              <a:t>Ambos conceptos aparecen relacionados en el ámbito de la formación virtual:</a:t>
            </a:r>
          </a:p>
        </p:txBody>
      </p:sp>
      <p:pic>
        <p:nvPicPr>
          <p:cNvPr id="18436" name="Picture 4" descr="Imagen del primer congreso Iberoamericano de la Formación Viirtual 2010 (CAFVIR 2010), del cual nace CAFVIR 2012."/>
          <p:cNvPicPr>
            <a:picLocks noChangeAspect="1" noChangeArrowheads="1"/>
          </p:cNvPicPr>
          <p:nvPr/>
        </p:nvPicPr>
        <p:blipFill>
          <a:blip r:embed="rId3" cstate="print"/>
          <a:srcRect/>
          <a:stretch>
            <a:fillRect/>
          </a:stretch>
        </p:blipFill>
        <p:spPr bwMode="auto">
          <a:xfrm>
            <a:off x="900113" y="4833143"/>
            <a:ext cx="2792412" cy="792163"/>
          </a:xfrm>
          <a:prstGeom prst="rect">
            <a:avLst/>
          </a:prstGeom>
          <a:noFill/>
          <a:ln>
            <a:noFill/>
          </a:ln>
          <a:effectLst>
            <a:prstShdw prst="shdw17" dist="17961" dir="2700000">
              <a:schemeClr val="accent1">
                <a:gamma/>
                <a:shade val="60000"/>
                <a:invGamma/>
              </a:schemeClr>
            </a:prstShdw>
          </a:effectLst>
          <a:extLst/>
        </p:spPr>
      </p:pic>
      <p:sp>
        <p:nvSpPr>
          <p:cNvPr id="3" name="2 Flecha derecha" descr="imagen flecha hacia la derecha."/>
          <p:cNvSpPr/>
          <p:nvPr/>
        </p:nvSpPr>
        <p:spPr>
          <a:xfrm>
            <a:off x="3908425" y="5049043"/>
            <a:ext cx="215900" cy="3603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8438" name="Picture 6" descr="Imagen del tercer Congreso Iberoamericano sobre Calidad y Accesibilidad de la Formación Virtual CAFVIR 2012."/>
          <p:cNvPicPr>
            <a:picLocks noChangeAspect="1" noChangeArrowheads="1"/>
          </p:cNvPicPr>
          <p:nvPr/>
        </p:nvPicPr>
        <p:blipFill>
          <a:blip r:embed="rId4" cstate="print"/>
          <a:srcRect/>
          <a:stretch>
            <a:fillRect/>
          </a:stretch>
        </p:blipFill>
        <p:spPr bwMode="auto">
          <a:xfrm>
            <a:off x="4340225" y="4833143"/>
            <a:ext cx="4032250" cy="792163"/>
          </a:xfrm>
          <a:prstGeom prst="rect">
            <a:avLst/>
          </a:prstGeom>
          <a:noFill/>
          <a:ln>
            <a:noFill/>
          </a:ln>
          <a:effectLst>
            <a:prstShdw prst="shdw17" dist="17961" dir="2700000">
              <a:schemeClr val="accent1">
                <a:gamma/>
                <a:shade val="60000"/>
                <a:invGamma/>
              </a:schemeClr>
            </a:prstShdw>
          </a:effectLst>
          <a:extLst/>
        </p:spPr>
      </p:pic>
      <p:pic>
        <p:nvPicPr>
          <p:cNvPr id="18439" name="Picture 7" descr="Imagen en donde se presenta el titulo de la norma y hace referencia a los indicadores de calidad, los cuales son: accesibilidad, reconocimiento y metodologia."/>
          <p:cNvPicPr>
            <a:picLocks noChangeAspect="1" noChangeArrowheads="1"/>
          </p:cNvPicPr>
          <p:nvPr/>
        </p:nvPicPr>
        <p:blipFill>
          <a:blip r:embed="rId5" cstate="print"/>
          <a:srcRect/>
          <a:stretch>
            <a:fillRect/>
          </a:stretch>
        </p:blipFill>
        <p:spPr bwMode="auto">
          <a:xfrm>
            <a:off x="971550" y="2133600"/>
            <a:ext cx="4895850" cy="1970088"/>
          </a:xfrm>
          <a:prstGeom prst="rect">
            <a:avLst/>
          </a:prstGeom>
          <a:noFill/>
          <a:ln w="9525">
            <a:solidFill>
              <a:schemeClr val="bg2">
                <a:lumMod val="75000"/>
              </a:schemeClr>
            </a:solidFill>
            <a:miter lim="800000"/>
            <a:headEnd/>
            <a:tailEnd/>
          </a:ln>
          <a:effectLst>
            <a:outerShdw blurRad="50800" dist="38100" algn="l" rotWithShape="0">
              <a:prstClr val="black">
                <a:alpha val="40000"/>
              </a:prstClr>
            </a:outerShdw>
          </a:effectLst>
          <a:extLst/>
        </p:spPr>
      </p:pic>
      <p:sp>
        <p:nvSpPr>
          <p:cNvPr id="4" name="3 Abrir llave" descr="Simbolo de abre paréntesis"/>
          <p:cNvSpPr/>
          <p:nvPr/>
        </p:nvSpPr>
        <p:spPr>
          <a:xfrm>
            <a:off x="6011863" y="2276475"/>
            <a:ext cx="360362" cy="1657350"/>
          </a:xfrm>
          <a:prstGeom prst="leftBrace">
            <a:avLst/>
          </a:prstGeom>
        </p:spPr>
        <p:style>
          <a:lnRef idx="2">
            <a:schemeClr val="accent4"/>
          </a:lnRef>
          <a:fillRef idx="0">
            <a:schemeClr val="accent4"/>
          </a:fillRef>
          <a:effectRef idx="1">
            <a:schemeClr val="accent4"/>
          </a:effectRef>
          <a:fontRef idx="minor">
            <a:schemeClr val="tx1"/>
          </a:fontRef>
        </p:style>
        <p:txBody>
          <a:bodyPr anchor="ctr"/>
          <a:lstStyle/>
          <a:p>
            <a:pPr algn="ctr">
              <a:defRPr/>
            </a:pPr>
            <a:endParaRPr lang="en-US"/>
          </a:p>
        </p:txBody>
      </p:sp>
      <p:sp>
        <p:nvSpPr>
          <p:cNvPr id="5" name="4 CuadroTexto"/>
          <p:cNvSpPr txBox="1"/>
          <p:nvPr/>
        </p:nvSpPr>
        <p:spPr>
          <a:xfrm>
            <a:off x="6443663" y="2619375"/>
            <a:ext cx="1978025" cy="954088"/>
          </a:xfrm>
          <a:prstGeom prst="rect">
            <a:avLst/>
          </a:prstGeom>
          <a:noFill/>
        </p:spPr>
        <p:txBody>
          <a:bodyPr wrap="none">
            <a:spAutoFit/>
          </a:bodyPr>
          <a:lstStyle/>
          <a:p>
            <a:pPr>
              <a:defRPr/>
            </a:pPr>
            <a:r>
              <a:rPr lang="es-ES" sz="1400" dirty="0">
                <a:solidFill>
                  <a:schemeClr val="tx1">
                    <a:lumMod val="50000"/>
                  </a:schemeClr>
                </a:solidFill>
              </a:rPr>
              <a:t>Indicadores de calidad:</a:t>
            </a:r>
          </a:p>
          <a:p>
            <a:pPr marL="285750" indent="-285750">
              <a:buFontTx/>
              <a:buChar char="-"/>
              <a:defRPr/>
            </a:pPr>
            <a:r>
              <a:rPr lang="es-ES" sz="1400" dirty="0">
                <a:solidFill>
                  <a:schemeClr val="tx1">
                    <a:lumMod val="50000"/>
                  </a:schemeClr>
                </a:solidFill>
              </a:rPr>
              <a:t>Accesibilidad</a:t>
            </a:r>
          </a:p>
          <a:p>
            <a:pPr marL="285750" indent="-285750">
              <a:buFontTx/>
              <a:buChar char="-"/>
              <a:defRPr/>
            </a:pPr>
            <a:r>
              <a:rPr lang="es-ES" sz="1400" dirty="0">
                <a:solidFill>
                  <a:schemeClr val="tx1">
                    <a:lumMod val="50000"/>
                  </a:schemeClr>
                </a:solidFill>
              </a:rPr>
              <a:t>Reconocimiento</a:t>
            </a:r>
          </a:p>
          <a:p>
            <a:pPr marL="285750" indent="-285750">
              <a:buFontTx/>
              <a:buChar char="-"/>
              <a:defRPr/>
            </a:pPr>
            <a:r>
              <a:rPr lang="es-ES" sz="1400" dirty="0">
                <a:solidFill>
                  <a:schemeClr val="tx1">
                    <a:lumMod val="50000"/>
                  </a:schemeClr>
                </a:solidFill>
              </a:rPr>
              <a:t>Metodología</a:t>
            </a:r>
            <a:endParaRPr lang="en-US" sz="1400" dirty="0">
              <a:solidFill>
                <a:schemeClr val="tx1">
                  <a:lumMod val="50000"/>
                </a:schemeClr>
              </a:solidFill>
            </a:endParaRPr>
          </a:p>
        </p:txBody>
      </p:sp>
      <p:pic>
        <p:nvPicPr>
          <p:cNvPr id="22538" name="Picture 10" descr="Imagen check, expresando aprobación"/>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812088" y="2852738"/>
            <a:ext cx="206375" cy="288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539" name="Picture 10" descr="Texto alternativo, imagen de chequeo, correcto"/>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003800" y="5335588"/>
            <a:ext cx="249238" cy="349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GT" dirty="0"/>
              <a:t>Congreso CAFVIR </a:t>
            </a:r>
            <a:r>
              <a:rPr lang="es-GT" dirty="0" smtClean="0"/>
              <a:t>2012 </a:t>
            </a:r>
            <a:r>
              <a:rPr lang="es-GT" dirty="0"/>
              <a:t>(</a:t>
            </a:r>
            <a:r>
              <a:rPr lang="es-GT" dirty="0">
                <a:hlinkClick r:id="rId3" tooltip="Enlace al sitio oficial de CAFVIR 2012"/>
              </a:rPr>
              <a:t>Enlace sitio oficial CAFVIR </a:t>
            </a:r>
            <a:r>
              <a:rPr lang="es-GT" dirty="0" smtClean="0">
                <a:hlinkClick r:id="rId3" tooltip="Enlace al sitio oficial de CAFVIR 2012"/>
              </a:rPr>
              <a:t>2012</a:t>
            </a:r>
            <a:r>
              <a:rPr lang="es-GT" dirty="0"/>
              <a:t>)</a:t>
            </a:r>
          </a:p>
        </p:txBody>
      </p:sp>
      <p:sp>
        <p:nvSpPr>
          <p:cNvPr id="23555" name="2 Marcador de contenido"/>
          <p:cNvSpPr>
            <a:spLocks noGrp="1"/>
          </p:cNvSpPr>
          <p:nvPr>
            <p:ph sz="quarter" idx="4294967295"/>
          </p:nvPr>
        </p:nvSpPr>
        <p:spPr>
          <a:xfrm>
            <a:off x="0" y="908720"/>
            <a:ext cx="8676456" cy="4824536"/>
          </a:xfrm>
        </p:spPr>
        <p:txBody>
          <a:bodyPr>
            <a:normAutofit/>
          </a:bodyPr>
          <a:lstStyle/>
          <a:p>
            <a:pPr algn="just">
              <a:defRPr/>
            </a:pPr>
            <a:r>
              <a:rPr sz="1400" b="1" dirty="0" err="1" smtClean="0"/>
              <a:t>Ponencias</a:t>
            </a:r>
            <a:r>
              <a:rPr sz="1400" b="1" dirty="0" smtClean="0"/>
              <a:t> </a:t>
            </a:r>
            <a:r>
              <a:rPr sz="1400" b="1" dirty="0" err="1" smtClean="0"/>
              <a:t>sobre</a:t>
            </a:r>
            <a:r>
              <a:rPr sz="1400" b="1" dirty="0" smtClean="0"/>
              <a:t> </a:t>
            </a:r>
            <a:r>
              <a:rPr sz="1400" b="1" dirty="0" err="1" smtClean="0"/>
              <a:t>accesibilidad</a:t>
            </a:r>
            <a:r>
              <a:rPr sz="1400" b="1" dirty="0" smtClean="0"/>
              <a:t> de la </a:t>
            </a:r>
            <a:r>
              <a:rPr sz="1400" b="1" dirty="0" err="1" smtClean="0"/>
              <a:t>formación</a:t>
            </a:r>
            <a:r>
              <a:rPr sz="1400" b="1" dirty="0" smtClean="0"/>
              <a:t> virtual (30%)</a:t>
            </a:r>
          </a:p>
          <a:p>
            <a:pPr marL="774700" lvl="2" indent="-457200" algn="just">
              <a:lnSpc>
                <a:spcPct val="100000"/>
              </a:lnSpc>
              <a:buFont typeface="Arial" charset="0"/>
              <a:buAutoNum type="arabicPeriod"/>
              <a:defRPr/>
            </a:pPr>
            <a:r>
              <a:rPr lang="en-US" sz="1400" dirty="0" err="1" smtClean="0"/>
              <a:t>MEKANTA</a:t>
            </a:r>
            <a:r>
              <a:rPr lang="en-US" sz="1400" dirty="0" smtClean="0"/>
              <a:t>, </a:t>
            </a:r>
            <a:r>
              <a:rPr lang="en-US" sz="1400" dirty="0" err="1" smtClean="0"/>
              <a:t>Herramienta</a:t>
            </a:r>
            <a:r>
              <a:rPr lang="en-US" sz="1400" dirty="0" smtClean="0"/>
              <a:t> </a:t>
            </a:r>
            <a:r>
              <a:rPr lang="en-US" sz="1400" dirty="0" err="1" smtClean="0"/>
              <a:t>para</a:t>
            </a:r>
            <a:r>
              <a:rPr lang="en-US" sz="1400" dirty="0" smtClean="0"/>
              <a:t> el </a:t>
            </a:r>
            <a:r>
              <a:rPr lang="en-US" sz="1400" dirty="0" err="1" smtClean="0"/>
              <a:t>Aprendizaje</a:t>
            </a:r>
            <a:r>
              <a:rPr lang="en-US" sz="1400" dirty="0" smtClean="0"/>
              <a:t> del </a:t>
            </a:r>
            <a:r>
              <a:rPr lang="en-US" sz="1400" dirty="0" err="1" smtClean="0"/>
              <a:t>Teclado</a:t>
            </a:r>
            <a:r>
              <a:rPr lang="en-US" sz="1400" dirty="0" smtClean="0"/>
              <a:t> del </a:t>
            </a:r>
            <a:r>
              <a:rPr lang="en-US" sz="1400" dirty="0" err="1" smtClean="0"/>
              <a:t>Ordenador</a:t>
            </a:r>
            <a:r>
              <a:rPr lang="en-US" sz="1400" dirty="0" smtClean="0"/>
              <a:t>, </a:t>
            </a:r>
            <a:r>
              <a:rPr lang="en-US" sz="1400" dirty="0" err="1" smtClean="0"/>
              <a:t>Accesible</a:t>
            </a:r>
            <a:r>
              <a:rPr lang="en-US" sz="1400" dirty="0" smtClean="0"/>
              <a:t> a </a:t>
            </a:r>
            <a:r>
              <a:rPr lang="en-US" sz="1400" dirty="0" err="1" smtClean="0"/>
              <a:t>niños</a:t>
            </a:r>
            <a:r>
              <a:rPr lang="en-US" sz="1400" dirty="0" smtClean="0"/>
              <a:t> y </a:t>
            </a:r>
            <a:r>
              <a:rPr lang="en-US" sz="1400" dirty="0" err="1" smtClean="0"/>
              <a:t>niñas</a:t>
            </a:r>
            <a:r>
              <a:rPr lang="en-US" sz="1400" dirty="0" smtClean="0"/>
              <a:t> con </a:t>
            </a:r>
            <a:r>
              <a:rPr lang="en-US" sz="1400" dirty="0" err="1" smtClean="0"/>
              <a:t>discapacidad</a:t>
            </a:r>
            <a:r>
              <a:rPr lang="en-US" sz="1400" dirty="0" smtClean="0"/>
              <a:t> visual. </a:t>
            </a:r>
          </a:p>
          <a:p>
            <a:pPr marL="774700" lvl="2" indent="-457200" algn="just">
              <a:lnSpc>
                <a:spcPct val="100000"/>
              </a:lnSpc>
              <a:buFont typeface="Arial" charset="0"/>
              <a:buAutoNum type="arabicPeriod"/>
              <a:defRPr/>
            </a:pPr>
            <a:r>
              <a:rPr lang="en-US" sz="1400" dirty="0" smtClean="0"/>
              <a:t>TEA (</a:t>
            </a:r>
            <a:r>
              <a:rPr lang="en-US" sz="1400" dirty="0" err="1" smtClean="0"/>
              <a:t>Tecnologías</a:t>
            </a:r>
            <a:r>
              <a:rPr lang="en-US" sz="1400" dirty="0" smtClean="0"/>
              <a:t> E learning </a:t>
            </a:r>
            <a:r>
              <a:rPr lang="en-US" sz="1400" dirty="0" err="1" smtClean="0"/>
              <a:t>Accesibles</a:t>
            </a:r>
            <a:r>
              <a:rPr lang="en-US" sz="1400" dirty="0" smtClean="0"/>
              <a:t>) </a:t>
            </a:r>
          </a:p>
          <a:p>
            <a:pPr marL="774700" lvl="2" indent="-457200" algn="just">
              <a:lnSpc>
                <a:spcPct val="100000"/>
              </a:lnSpc>
              <a:buFont typeface="Arial" charset="0"/>
              <a:buAutoNum type="arabicPeriod"/>
              <a:defRPr/>
            </a:pPr>
            <a:r>
              <a:rPr lang="en-US" sz="1400" dirty="0" err="1" smtClean="0"/>
              <a:t>Accesibilidad</a:t>
            </a:r>
            <a:r>
              <a:rPr lang="en-US" sz="1400" dirty="0" smtClean="0"/>
              <a:t> en </a:t>
            </a:r>
            <a:r>
              <a:rPr lang="en-US" sz="1400" dirty="0" err="1" smtClean="0"/>
              <a:t>Smartphones</a:t>
            </a:r>
            <a:r>
              <a:rPr lang="en-US" sz="1400" dirty="0" smtClean="0"/>
              <a:t> </a:t>
            </a:r>
            <a:r>
              <a:rPr lang="en-US" sz="1400" dirty="0" err="1" smtClean="0"/>
              <a:t>para</a:t>
            </a:r>
            <a:r>
              <a:rPr lang="en-US" sz="1400" dirty="0" smtClean="0"/>
              <a:t> el </a:t>
            </a:r>
            <a:r>
              <a:rPr lang="en-US" sz="1400" dirty="0" err="1" smtClean="0"/>
              <a:t>acceso</a:t>
            </a:r>
            <a:r>
              <a:rPr lang="en-US" sz="1400" dirty="0" smtClean="0"/>
              <a:t> a </a:t>
            </a:r>
            <a:r>
              <a:rPr lang="en-US" sz="1400" dirty="0" err="1" smtClean="0"/>
              <a:t>contenidos</a:t>
            </a:r>
            <a:r>
              <a:rPr lang="en-US" sz="1400" dirty="0" smtClean="0"/>
              <a:t> e-learning </a:t>
            </a:r>
          </a:p>
          <a:p>
            <a:pPr marL="774700" lvl="2" indent="-457200" algn="just">
              <a:lnSpc>
                <a:spcPct val="100000"/>
              </a:lnSpc>
              <a:buFont typeface="Arial" charset="0"/>
              <a:buAutoNum type="arabicPeriod"/>
              <a:defRPr/>
            </a:pPr>
            <a:r>
              <a:rPr sz="1400" dirty="0" err="1" smtClean="0"/>
              <a:t>Estudio</a:t>
            </a:r>
            <a:r>
              <a:rPr sz="1400" dirty="0" smtClean="0"/>
              <a:t> </a:t>
            </a:r>
            <a:r>
              <a:rPr sz="1400" dirty="0" err="1" smtClean="0"/>
              <a:t>comparativo</a:t>
            </a:r>
            <a:r>
              <a:rPr sz="1400" dirty="0" smtClean="0"/>
              <a:t> de </a:t>
            </a:r>
            <a:r>
              <a:rPr sz="1400" dirty="0" err="1" smtClean="0"/>
              <a:t>accesibilidad</a:t>
            </a:r>
            <a:r>
              <a:rPr sz="1400" dirty="0" smtClean="0"/>
              <a:t> web en </a:t>
            </a:r>
            <a:r>
              <a:rPr sz="1400" dirty="0" err="1" smtClean="0"/>
              <a:t>portales</a:t>
            </a:r>
            <a:r>
              <a:rPr sz="1400" dirty="0" smtClean="0"/>
              <a:t> </a:t>
            </a:r>
            <a:r>
              <a:rPr sz="1400" dirty="0" err="1" smtClean="0"/>
              <a:t>informativos</a:t>
            </a:r>
            <a:r>
              <a:rPr sz="1400" dirty="0" smtClean="0"/>
              <a:t> de </a:t>
            </a:r>
            <a:r>
              <a:rPr sz="1400" dirty="0" err="1" smtClean="0"/>
              <a:t>universidades</a:t>
            </a:r>
            <a:r>
              <a:rPr sz="1400" dirty="0" smtClean="0"/>
              <a:t> </a:t>
            </a:r>
            <a:r>
              <a:rPr sz="1400" dirty="0" err="1" smtClean="0"/>
              <a:t>peruanas</a:t>
            </a:r>
            <a:r>
              <a:rPr sz="1400" dirty="0" smtClean="0"/>
              <a:t> de </a:t>
            </a:r>
            <a:r>
              <a:rPr sz="1400" dirty="0" err="1" smtClean="0"/>
              <a:t>educación</a:t>
            </a:r>
            <a:r>
              <a:rPr sz="1400" dirty="0" smtClean="0"/>
              <a:t> a </a:t>
            </a:r>
            <a:r>
              <a:rPr sz="1400" dirty="0" err="1" smtClean="0"/>
              <a:t>distancia</a:t>
            </a:r>
            <a:r>
              <a:rPr sz="1400" dirty="0" smtClean="0"/>
              <a:t> </a:t>
            </a:r>
          </a:p>
          <a:p>
            <a:pPr marL="774700" lvl="2" indent="-457200" algn="just">
              <a:lnSpc>
                <a:spcPct val="100000"/>
              </a:lnSpc>
              <a:buFont typeface="Arial" charset="0"/>
              <a:buAutoNum type="arabicPeriod"/>
              <a:defRPr/>
            </a:pPr>
            <a:r>
              <a:rPr sz="1400" dirty="0" err="1" smtClean="0"/>
              <a:t>Evaluación</a:t>
            </a:r>
            <a:r>
              <a:rPr sz="1400" dirty="0" smtClean="0"/>
              <a:t> de la </a:t>
            </a:r>
            <a:r>
              <a:rPr sz="1400" dirty="0" err="1" smtClean="0"/>
              <a:t>accesibilidad</a:t>
            </a:r>
            <a:r>
              <a:rPr sz="1400" dirty="0" smtClean="0"/>
              <a:t> de </a:t>
            </a:r>
            <a:r>
              <a:rPr sz="1400" dirty="0" err="1" smtClean="0"/>
              <a:t>portales</a:t>
            </a:r>
            <a:r>
              <a:rPr sz="1400" dirty="0" smtClean="0"/>
              <a:t> Web en </a:t>
            </a:r>
            <a:r>
              <a:rPr sz="1400" dirty="0" err="1" smtClean="0"/>
              <a:t>instituciones</a:t>
            </a:r>
            <a:r>
              <a:rPr sz="1400" dirty="0" smtClean="0"/>
              <a:t> </a:t>
            </a:r>
            <a:r>
              <a:rPr sz="1400" dirty="0" err="1" smtClean="0"/>
              <a:t>educativas</a:t>
            </a:r>
            <a:r>
              <a:rPr sz="1400" dirty="0" smtClean="0"/>
              <a:t> en el </a:t>
            </a:r>
            <a:r>
              <a:rPr sz="1400" dirty="0" err="1" smtClean="0"/>
              <a:t>área</a:t>
            </a:r>
            <a:r>
              <a:rPr sz="1400" dirty="0" smtClean="0"/>
              <a:t> de </a:t>
            </a:r>
            <a:r>
              <a:rPr sz="1400" dirty="0" err="1" smtClean="0"/>
              <a:t>Centroamérica</a:t>
            </a:r>
            <a:r>
              <a:rPr sz="1400" dirty="0" smtClean="0"/>
              <a:t> </a:t>
            </a:r>
          </a:p>
          <a:p>
            <a:pPr marL="774700" lvl="2" indent="-457200" algn="just">
              <a:lnSpc>
                <a:spcPct val="100000"/>
              </a:lnSpc>
              <a:buFont typeface="Arial" charset="0"/>
              <a:buAutoNum type="arabicPeriod"/>
              <a:defRPr/>
            </a:pPr>
            <a:r>
              <a:rPr sz="1400" dirty="0" err="1" smtClean="0"/>
              <a:t>Accesibilidad</a:t>
            </a:r>
            <a:r>
              <a:rPr sz="1400" dirty="0" smtClean="0"/>
              <a:t> de la </a:t>
            </a:r>
            <a:r>
              <a:rPr sz="1400" dirty="0" err="1" smtClean="0"/>
              <a:t>formación</a:t>
            </a:r>
            <a:r>
              <a:rPr sz="1400" dirty="0" smtClean="0"/>
              <a:t> virtual  </a:t>
            </a:r>
          </a:p>
          <a:p>
            <a:pPr marL="774700" lvl="2" indent="-457200" algn="just">
              <a:lnSpc>
                <a:spcPct val="100000"/>
              </a:lnSpc>
              <a:buFont typeface="Arial" charset="0"/>
              <a:buAutoNum type="arabicPeriod"/>
              <a:defRPr/>
            </a:pPr>
            <a:r>
              <a:rPr sz="1400" dirty="0" err="1" smtClean="0"/>
              <a:t>Impacto</a:t>
            </a:r>
            <a:r>
              <a:rPr sz="1400" dirty="0" smtClean="0"/>
              <a:t> social de la </a:t>
            </a:r>
            <a:r>
              <a:rPr sz="1400" dirty="0" err="1" smtClean="0"/>
              <a:t>estrategia</a:t>
            </a:r>
            <a:r>
              <a:rPr sz="1400" dirty="0" smtClean="0"/>
              <a:t> de </a:t>
            </a:r>
            <a:r>
              <a:rPr sz="1400" dirty="0" err="1" smtClean="0"/>
              <a:t>inclusión</a:t>
            </a:r>
            <a:r>
              <a:rPr sz="1400" dirty="0" smtClean="0"/>
              <a:t> </a:t>
            </a:r>
            <a:r>
              <a:rPr sz="1400" dirty="0" err="1" smtClean="0"/>
              <a:t>educativa</a:t>
            </a:r>
            <a:r>
              <a:rPr sz="1400" dirty="0" smtClean="0"/>
              <a:t> del </a:t>
            </a:r>
            <a:r>
              <a:rPr sz="1400" dirty="0" err="1" smtClean="0"/>
              <a:t>Programa</a:t>
            </a:r>
            <a:r>
              <a:rPr sz="1400" dirty="0" smtClean="0"/>
              <a:t> de </a:t>
            </a:r>
            <a:r>
              <a:rPr sz="1400" dirty="0" err="1" smtClean="0"/>
              <a:t>Alfabetización</a:t>
            </a:r>
            <a:r>
              <a:rPr sz="1400" dirty="0" smtClean="0"/>
              <a:t> Virtual </a:t>
            </a:r>
            <a:r>
              <a:rPr sz="1400" dirty="0" err="1" smtClean="0"/>
              <a:t>Asistida</a:t>
            </a:r>
            <a:r>
              <a:rPr sz="1400" dirty="0" smtClean="0"/>
              <a:t>, PAVA, en </a:t>
            </a:r>
            <a:r>
              <a:rPr sz="1400" dirty="0" err="1" smtClean="0"/>
              <a:t>jóvenes</a:t>
            </a:r>
            <a:r>
              <a:rPr sz="1400" dirty="0" smtClean="0"/>
              <a:t> y </a:t>
            </a:r>
            <a:r>
              <a:rPr sz="1400" dirty="0" err="1" smtClean="0"/>
              <a:t>adultos</a:t>
            </a:r>
            <a:r>
              <a:rPr sz="1400" dirty="0" smtClean="0"/>
              <a:t> </a:t>
            </a:r>
            <a:r>
              <a:rPr sz="1400" dirty="0" err="1" smtClean="0"/>
              <a:t>alfabetizados</a:t>
            </a:r>
            <a:r>
              <a:rPr sz="1400" dirty="0" smtClean="0"/>
              <a:t> </a:t>
            </a:r>
          </a:p>
          <a:p>
            <a:pPr marL="774700" lvl="2" indent="-457200" algn="just">
              <a:lnSpc>
                <a:spcPct val="100000"/>
              </a:lnSpc>
              <a:buFont typeface="Arial" charset="0"/>
              <a:buAutoNum type="arabicPeriod"/>
              <a:defRPr/>
            </a:pPr>
            <a:r>
              <a:rPr sz="1400" dirty="0" smtClean="0"/>
              <a:t>E-</a:t>
            </a:r>
            <a:r>
              <a:rPr sz="1400" dirty="0" err="1" smtClean="0"/>
              <a:t>Inclusión</a:t>
            </a:r>
            <a:r>
              <a:rPr sz="1400" dirty="0" smtClean="0"/>
              <a:t> </a:t>
            </a:r>
            <a:r>
              <a:rPr sz="1400" dirty="0" err="1" smtClean="0"/>
              <a:t>Educativa</a:t>
            </a:r>
            <a:r>
              <a:rPr sz="1400" dirty="0" smtClean="0"/>
              <a:t> </a:t>
            </a:r>
            <a:r>
              <a:rPr sz="1400" dirty="0" err="1" smtClean="0"/>
              <a:t>para</a:t>
            </a:r>
            <a:r>
              <a:rPr sz="1400" dirty="0" smtClean="0"/>
              <a:t> </a:t>
            </a:r>
            <a:r>
              <a:rPr sz="1400" dirty="0" err="1" smtClean="0"/>
              <a:t>Alumnos</a:t>
            </a:r>
            <a:r>
              <a:rPr sz="1400" dirty="0" smtClean="0"/>
              <a:t> con Graves </a:t>
            </a:r>
            <a:r>
              <a:rPr sz="1400" dirty="0" err="1" smtClean="0"/>
              <a:t>Dificultades</a:t>
            </a:r>
            <a:r>
              <a:rPr sz="1400" dirty="0" smtClean="0"/>
              <a:t> </a:t>
            </a:r>
            <a:r>
              <a:rPr sz="1400" dirty="0" err="1" smtClean="0"/>
              <a:t>Motoras</a:t>
            </a:r>
            <a:r>
              <a:rPr sz="1400" dirty="0" smtClean="0"/>
              <a:t> </a:t>
            </a:r>
          </a:p>
          <a:p>
            <a:pPr marL="774700" lvl="2" indent="-457200" algn="just">
              <a:lnSpc>
                <a:spcPct val="100000"/>
              </a:lnSpc>
              <a:buFont typeface="Arial" charset="0"/>
              <a:buAutoNum type="arabicPeriod"/>
              <a:defRPr/>
            </a:pPr>
            <a:r>
              <a:rPr sz="1400" dirty="0" smtClean="0"/>
              <a:t>Norma ISO/IEC 24751: </a:t>
            </a:r>
            <a:r>
              <a:rPr sz="1400" dirty="0" err="1" smtClean="0"/>
              <a:t>Acceso</a:t>
            </a:r>
            <a:r>
              <a:rPr sz="1400" dirty="0" smtClean="0"/>
              <a:t> </a:t>
            </a:r>
            <a:r>
              <a:rPr sz="1400" dirty="0" err="1" smtClean="0"/>
              <a:t>para</a:t>
            </a:r>
            <a:r>
              <a:rPr sz="1400" dirty="0" smtClean="0"/>
              <a:t> </a:t>
            </a:r>
            <a:r>
              <a:rPr sz="1400" dirty="0" err="1" smtClean="0"/>
              <a:t>todos</a:t>
            </a:r>
            <a:r>
              <a:rPr sz="1400" dirty="0" smtClean="0"/>
              <a:t> </a:t>
            </a:r>
          </a:p>
          <a:p>
            <a:pPr marL="774700" lvl="2" indent="-457200" algn="just">
              <a:lnSpc>
                <a:spcPct val="100000"/>
              </a:lnSpc>
              <a:buFont typeface="Arial" charset="0"/>
              <a:buAutoNum type="arabicPeriod"/>
              <a:defRPr/>
            </a:pPr>
            <a:r>
              <a:rPr sz="1400" dirty="0" err="1" smtClean="0"/>
              <a:t>Proyecto</a:t>
            </a:r>
            <a:r>
              <a:rPr sz="1400" dirty="0" smtClean="0"/>
              <a:t>: E-</a:t>
            </a:r>
            <a:r>
              <a:rPr sz="1400" dirty="0" err="1" smtClean="0"/>
              <a:t>Inclusión</a:t>
            </a:r>
            <a:r>
              <a:rPr sz="1400" dirty="0" smtClean="0"/>
              <a:t>. Implementación de estándares de accesibilidad en el  proceso de diseño de cursos en ambiente de aprendizaje virtual</a:t>
            </a:r>
          </a:p>
        </p:txBody>
      </p:sp>
    </p:spTree>
    <p:extLst>
      <p:ext uri="{BB962C8B-B14F-4D97-AF65-F5344CB8AC3E}">
        <p14:creationId xmlns:p14="http://schemas.microsoft.com/office/powerpoint/2010/main" xmlns="" val="21968121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USOI">
  <a:themeElements>
    <a:clrScheme name="1.USo+I">
      <a:dk1>
        <a:srgbClr val="111F8A"/>
      </a:dk1>
      <a:lt1>
        <a:sysClr val="window" lastClr="FFFFFF"/>
      </a:lt1>
      <a:dk2>
        <a:srgbClr val="3A4453"/>
      </a:dk2>
      <a:lt2>
        <a:srgbClr val="D6ECFF"/>
      </a:lt2>
      <a:accent1>
        <a:srgbClr val="7ED416"/>
      </a:accent1>
      <a:accent2>
        <a:srgbClr val="AF0F5B"/>
      </a:accent2>
      <a:accent3>
        <a:srgbClr val="FFA000"/>
      </a:accent3>
      <a:accent4>
        <a:srgbClr val="3DA3E4"/>
      </a:accent4>
      <a:accent5>
        <a:srgbClr val="FCD11E"/>
      </a:accent5>
      <a:accent6>
        <a:srgbClr val="B547E7"/>
      </a:accent6>
      <a:hlink>
        <a:srgbClr val="CC6600"/>
      </a:hlink>
      <a:folHlink>
        <a:srgbClr val="5F7791"/>
      </a:folHlink>
    </a:clrScheme>
    <a:fontScheme name="Clásico de Offic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specto">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spDef>
      <a:spPr>
        <a:solidFill>
          <a:schemeClr val="bg2">
            <a:lumMod val="90000"/>
          </a:schemeClr>
        </a:solidFill>
        <a:ln w="25400">
          <a:solidFill>
            <a:schemeClr val="bg2">
              <a:lumMod val="90000"/>
            </a:schemeClr>
          </a:solidFill>
        </a:ln>
      </a:spPr>
      <a:bodyPr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majorFont>
      <a:minorFont>
        <a:latin typeface="Calibri"/>
        <a:ea typeface=""/>
        <a:cs typeface=""/>
        <a:font script="Grek" typeface=""/>
        <a:font script="Cyrl"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minorFont>
    </a:fontScheme>
    <a:fmtScheme name="Office">
      <a:fillStyleLst>
        <a:solidFill>
          <a:schemeClr val="phClr"/>
        </a:solidFill>
        <a:gradFill rotWithShape="1">
          <a:gsLst>
            <a:gs pos="0">
              <a:schemeClr val="phClr">
                <a:tint val="50000"/>
                <a:shade val="98000"/>
                <a:satMod val="300000"/>
              </a:schemeClr>
            </a:gs>
            <a:gs pos="25000">
              <a:schemeClr val="phClr">
                <a:tint val="37000"/>
                <a:shade val="98000"/>
                <a:satMod val="300000"/>
              </a:schemeClr>
            </a:gs>
            <a:gs pos="100000">
              <a:schemeClr val="phClr">
                <a:tint val="5000"/>
                <a:satMod val="350000"/>
              </a:schemeClr>
            </a:gs>
          </a:gsLst>
          <a:lin ang="16200000" scaled="1"/>
        </a:gradFill>
        <a:gradFill rotWithShape="1">
          <a:gsLst>
            <a:gs pos="0">
              <a:schemeClr val="phClr">
                <a:shade val="75000"/>
                <a:satMod val="160000"/>
              </a:schemeClr>
            </a:gs>
            <a:gs pos="62000">
              <a:schemeClr val="phClr">
                <a:satMod val="125000"/>
              </a:schemeClr>
            </a:gs>
            <a:gs pos="100000">
              <a:schemeClr val="phClr">
                <a:tint val="80000"/>
                <a:satMod val="140000"/>
              </a:schemeClr>
            </a:gs>
          </a:gsLst>
          <a:lin ang="16200000" scaled="0"/>
        </a:gradFill>
      </a:fillStyleLst>
      <a:lnStyleLst>
        <a:ln w="6350" cap="rnd" cmpd="sng" algn="ctr">
          <a:solidFill>
            <a:schemeClr val="ph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63500" dist="25400" dir="5400000">
              <a:srgbClr val="000000">
                <a:alpha val="43137"/>
              </a:srgbClr>
            </a:outerShdw>
          </a:effectLst>
        </a:effectStyle>
        <a:effectStyle>
          <a:effectLst>
            <a:outerShdw blurRad="50800" dist="38100" dir="5400000">
              <a:srgbClr val="000000">
                <a:alpha val="45882"/>
              </a:srgbClr>
            </a:outerShdw>
          </a:effectLst>
          <a:scene3d>
            <a:camera prst="orthographicFront" fov="0">
              <a:rot lat="0" lon="0" rev="0"/>
            </a:camera>
            <a:lightRig rig="contrasting" dir="t">
              <a:rot lat="0" lon="0" rev="16500000"/>
            </a:lightRig>
          </a:scene3d>
          <a:sp3d contourW="12700" prstMaterial="powder">
            <a:bevelT h="50800"/>
            <a:contourClr>
              <a:schemeClr val="phClr"/>
            </a:contourClr>
          </a:sp3d>
        </a:effectStyle>
        <a:effectStyle>
          <a:effectLst>
            <a:reflection blurRad="12700" stA="25000" endPos="28000" dist="38100" dir="5400000" sy="-100000"/>
          </a:effectLst>
          <a:scene3d>
            <a:camera prst="orthographicFront" fov="0">
              <a:rot lat="0" lon="0" rev="0"/>
            </a:camera>
            <a:lightRig rig="threePt" dir="t">
              <a:rot lat="0" lon="0" rev="0"/>
            </a:lightRig>
          </a:scene3d>
          <a:sp3d>
            <a:bevelT w="139700" h="38100"/>
            <a:contourClr>
              <a:schemeClr val="phClr"/>
            </a:contourClr>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majorFont>
      <a:minorFont>
        <a:latin typeface="Calibri"/>
        <a:ea typeface=""/>
        <a:cs typeface=""/>
        <a:font script="Grek" typeface=""/>
        <a:font script="Cyrl"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minorFont>
    </a:fontScheme>
    <a:fmtScheme name="Office">
      <a:fillStyleLst>
        <a:solidFill>
          <a:schemeClr val="phClr"/>
        </a:solidFill>
        <a:gradFill rotWithShape="1">
          <a:gsLst>
            <a:gs pos="0">
              <a:schemeClr val="phClr">
                <a:tint val="50000"/>
                <a:shade val="98000"/>
                <a:satMod val="300000"/>
              </a:schemeClr>
            </a:gs>
            <a:gs pos="25000">
              <a:schemeClr val="phClr">
                <a:tint val="37000"/>
                <a:shade val="98000"/>
                <a:satMod val="300000"/>
              </a:schemeClr>
            </a:gs>
            <a:gs pos="100000">
              <a:schemeClr val="phClr">
                <a:tint val="5000"/>
                <a:satMod val="350000"/>
              </a:schemeClr>
            </a:gs>
          </a:gsLst>
          <a:lin ang="16200000" scaled="1"/>
        </a:gradFill>
        <a:gradFill rotWithShape="1">
          <a:gsLst>
            <a:gs pos="0">
              <a:schemeClr val="phClr">
                <a:shade val="75000"/>
                <a:satMod val="160000"/>
              </a:schemeClr>
            </a:gs>
            <a:gs pos="62000">
              <a:schemeClr val="phClr">
                <a:satMod val="125000"/>
              </a:schemeClr>
            </a:gs>
            <a:gs pos="100000">
              <a:schemeClr val="phClr">
                <a:tint val="80000"/>
                <a:satMod val="140000"/>
              </a:schemeClr>
            </a:gs>
          </a:gsLst>
          <a:lin ang="16200000" scaled="0"/>
        </a:gradFill>
      </a:fillStyleLst>
      <a:lnStyleLst>
        <a:ln w="6350" cap="rnd" cmpd="sng" algn="ctr">
          <a:solidFill>
            <a:schemeClr val="ph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63500" dist="25400" dir="5400000">
              <a:srgbClr val="000000">
                <a:alpha val="43137"/>
              </a:srgbClr>
            </a:outerShdw>
          </a:effectLst>
        </a:effectStyle>
        <a:effectStyle>
          <a:effectLst>
            <a:outerShdw blurRad="50800" dist="38100" dir="5400000">
              <a:srgbClr val="000000">
                <a:alpha val="45882"/>
              </a:srgbClr>
            </a:outerShdw>
          </a:effectLst>
          <a:scene3d>
            <a:camera prst="orthographicFront" fov="0">
              <a:rot lat="0" lon="0" rev="0"/>
            </a:camera>
            <a:lightRig rig="contrasting" dir="t">
              <a:rot lat="0" lon="0" rev="16500000"/>
            </a:lightRig>
          </a:scene3d>
          <a:sp3d contourW="12700" prstMaterial="powder">
            <a:bevelT h="50800"/>
            <a:contourClr>
              <a:schemeClr val="phClr"/>
            </a:contourClr>
          </a:sp3d>
        </a:effectStyle>
        <a:effectStyle>
          <a:effectLst>
            <a:reflection blurRad="12700" stA="25000" endPos="28000" dist="38100" dir="5400000" sy="-100000"/>
          </a:effectLst>
          <a:scene3d>
            <a:camera prst="orthographicFront" fov="0">
              <a:rot lat="0" lon="0" rev="0"/>
            </a:camera>
            <a:lightRig rig="threePt" dir="t">
              <a:rot lat="0" lon="0" rev="0"/>
            </a:lightRig>
          </a:scene3d>
          <a:sp3d>
            <a:bevelT w="139700" h="38100"/>
            <a:contourClr>
              <a:schemeClr val="phClr"/>
            </a:contourClr>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1532</Words>
  <Application>Microsoft Office PowerPoint</Application>
  <PresentationFormat>Presentación en pantalla (4:3)</PresentationFormat>
  <Paragraphs>277</Paragraphs>
  <Slides>23</Slides>
  <Notes>23</Notes>
  <HiddenSlides>0</HiddenSlides>
  <MMClips>0</MMClips>
  <ScaleCrop>false</ScaleCrop>
  <HeadingPairs>
    <vt:vector size="4" baseType="variant">
      <vt:variant>
        <vt:lpstr>Tema</vt:lpstr>
      </vt:variant>
      <vt:variant>
        <vt:i4>1</vt:i4>
      </vt:variant>
      <vt:variant>
        <vt:lpstr>Títulos de diapositiva</vt:lpstr>
      </vt:variant>
      <vt:variant>
        <vt:i4>23</vt:i4>
      </vt:variant>
    </vt:vector>
  </HeadingPairs>
  <TitlesOfParts>
    <vt:vector size="24" baseType="lpstr">
      <vt:lpstr>TemaUSOI</vt:lpstr>
      <vt:lpstr>La accesibilidad como indicador de calidad de los entornos  de aprendizaje enriquecidos por tecnologías</vt:lpstr>
      <vt:lpstr>Índice</vt:lpstr>
      <vt:lpstr>Definición de “Calidad"</vt:lpstr>
      <vt:lpstr>Definición de “Calidad“ (2)</vt:lpstr>
      <vt:lpstr>Definición de “Accesibilidad”</vt:lpstr>
      <vt:lpstr>Calidad vs Accesibilidad</vt:lpstr>
      <vt:lpstr>Calidad vs Accesibilidad (2)</vt:lpstr>
      <vt:lpstr>Calidad/Accesibilidad y formación virtual</vt:lpstr>
      <vt:lpstr>Congreso CAFVIR 2012 (Enlace sitio oficial CAFVIR 2012)</vt:lpstr>
      <vt:lpstr>Congreso CAFVIR 2012 (2)</vt:lpstr>
      <vt:lpstr>UNE 66181: Niveles de accesibilidad de un curso de formación virtual</vt:lpstr>
      <vt:lpstr>Entorno de aprendizaje accesible</vt:lpstr>
      <vt:lpstr>Algunos estándares aplicables vigentes</vt:lpstr>
      <vt:lpstr>Legislación vigente en España</vt:lpstr>
      <vt:lpstr>Accesibilidad de las Webs de universidades (2010)</vt:lpstr>
      <vt:lpstr>Accesibilidad de campus virtuales de empresas de e-learning (2009)</vt:lpstr>
      <vt:lpstr>Legislación: Integración de la enseñanza de la accesibilidad en los estudios técnicos de grado universitario</vt:lpstr>
      <vt:lpstr>Legislación: Integración de la enseñanza de la accesibilidad en los estudios técnicos de grado universitarios (2)</vt:lpstr>
      <vt:lpstr>Propuestas para mejorar la accesibilidad</vt:lpstr>
      <vt:lpstr>Proyecto ESVI-AL</vt:lpstr>
      <vt:lpstr>Objetivos anuales del proyecto ESVI-AL</vt:lpstr>
      <vt:lpstr>Conclusiones</vt:lpstr>
      <vt:lpstr>Gracias por su atención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accesibilidad como indicador de calidad de los entornos de aprendizaje enriquecidos por tecnologías</dc:title>
  <dc:subject>Accesibilidad Web</dc:subject>
  <dc:creator/>
  <cp:keywords>Entornos de aprendizaje</cp:keywords>
  <dc:description>Proyecto ESVI-AL, presentación en I Jornadas Internacionales de Innovación Docente Universitaria en entornos de aprendizaje enriquecidos</dc:description>
  <cp:lastModifiedBy/>
  <cp:revision>34</cp:revision>
  <dcterms:created xsi:type="dcterms:W3CDTF">2009-03-25T07:09:05Z</dcterms:created>
  <dcterms:modified xsi:type="dcterms:W3CDTF">2012-09-28T20:45:45Z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LCID">
    <vt:i4>3082</vt:i4>
  </property>
  <property fmtid="{D5CDD505-2E9C-101B-9397-08002B2CF9AE}" pid="3" name="_Version">
    <vt:lpwstr>12.0.4518</vt:lpwstr>
  </property>
</Properties>
</file>